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3"/>
    <p:sldId id="288" r:id="rId4"/>
    <p:sldId id="265" r:id="rId5"/>
    <p:sldId id="320" r:id="rId6"/>
    <p:sldId id="321" r:id="rId7"/>
    <p:sldId id="266" r:id="rId8"/>
    <p:sldId id="267" r:id="rId9"/>
    <p:sldId id="289" r:id="rId10"/>
    <p:sldId id="268" r:id="rId11"/>
    <p:sldId id="269" r:id="rId12"/>
    <p:sldId id="270" r:id="rId13"/>
    <p:sldId id="271" r:id="rId14"/>
    <p:sldId id="272" r:id="rId15"/>
    <p:sldId id="290" r:id="rId16"/>
    <p:sldId id="273" r:id="rId17"/>
    <p:sldId id="274" r:id="rId18"/>
    <p:sldId id="257" r:id="rId19"/>
    <p:sldId id="275" r:id="rId20"/>
    <p:sldId id="291" r:id="rId21"/>
    <p:sldId id="276" r:id="rId22"/>
    <p:sldId id="277" r:id="rId23"/>
    <p:sldId id="278" r:id="rId24"/>
    <p:sldId id="292" r:id="rId25"/>
    <p:sldId id="279" r:id="rId26"/>
    <p:sldId id="280" r:id="rId27"/>
    <p:sldId id="281" r:id="rId28"/>
    <p:sldId id="282" r:id="rId29"/>
    <p:sldId id="293" r:id="rId30"/>
    <p:sldId id="283" r:id="rId31"/>
    <p:sldId id="284" r:id="rId32"/>
    <p:sldId id="258" r:id="rId33"/>
    <p:sldId id="259" r:id="rId34"/>
    <p:sldId id="285" r:id="rId35"/>
    <p:sldId id="286" r:id="rId36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3300"/>
    <a:srgbClr val="0000CC"/>
    <a:srgbClr val="660066"/>
    <a:srgbClr val="00FF00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125"/>
    <p:restoredTop sz="94660"/>
  </p:normalViewPr>
  <p:slideViewPr>
    <p:cSldViewPr showGuides="1">
      <p:cViewPr>
        <p:scale>
          <a:sx n="33" d="100"/>
          <a:sy n="33" d="100"/>
        </p:scale>
        <p:origin x="-1836" y="-12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9" Type="http://schemas.openxmlformats.org/officeDocument/2006/relationships/tableStyles" Target="tableStyles.xml"/><Relationship Id="rId38" Type="http://schemas.openxmlformats.org/officeDocument/2006/relationships/viewProps" Target="viewProps.xml"/><Relationship Id="rId37" Type="http://schemas.openxmlformats.org/officeDocument/2006/relationships/presProps" Target="presProps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audio" Target="../media/audio1.wav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fld id="{BB962C8B-B14F-4D97-AF65-F5344CB8AC3E}" type="datetime1">
              <a:rPr lang="en-US"/>
            </a:fld>
            <a:endParaRPr lang="en-US"/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heel spokes="8"/>
    <p:sndAc>
      <p:stSnd>
        <p:snd r:embed="rId12" name="chimes.wav"/>
      </p:stSnd>
    </p:sndAc>
  </p:transition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audio" Target="../media/audio1.wav"/><Relationship Id="rId3" Type="http://schemas.openxmlformats.org/officeDocument/2006/relationships/image" Target="../media/image1.png"/><Relationship Id="rId2" Type="http://schemas.microsoft.com/office/2007/relationships/media" Target="file:///D:\HUYNH%20KY%20TAM\LOP%20BON\GADT-T2\TapDoc\Joy%20-%20Touch%20By%20Touch.mp3" TargetMode="External"/><Relationship Id="rId1" Type="http://schemas.openxmlformats.org/officeDocument/2006/relationships/audio" Target="file:///D:\HUYNH%20KY%20TAM\LOP%20BON\GADT-T2\TapDoc\Joy%20-%20Touch%20By%20Touch.mp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 Box 8193"/>
          <p:cNvSpPr txBox="1"/>
          <p:nvPr/>
        </p:nvSpPr>
        <p:spPr>
          <a:xfrm>
            <a:off x="323850" y="2362200"/>
            <a:ext cx="8496300" cy="1920875"/>
          </a:xfrm>
          <a:prstGeom prst="rect">
            <a:avLst/>
          </a:prstGeom>
          <a:noFill/>
          <a:ln w="9525">
            <a:noFill/>
          </a:ln>
        </p:spPr>
        <p:txBody>
          <a:bodyPr>
            <a:prstTxWarp prst="textTriangle">
              <a:avLst/>
            </a:prstTxWarp>
            <a:spAutoFit/>
          </a:bodyPr>
          <a:p>
            <a:r>
              <a:rPr sz="12000" b="1" err="1">
                <a:solidFill>
                  <a:srgbClr val="FFFF00"/>
                </a:solidFill>
              </a:rPr>
              <a:t>Tập</a:t>
            </a:r>
            <a:r>
              <a:rPr sz="12000" b="1">
                <a:solidFill>
                  <a:srgbClr val="FFFF00"/>
                </a:solidFill>
              </a:rPr>
              <a:t> </a:t>
            </a:r>
            <a:r>
              <a:rPr sz="12000" b="1" err="1">
                <a:solidFill>
                  <a:srgbClr val="FFFF00"/>
                </a:solidFill>
              </a:rPr>
              <a:t>đọc</a:t>
            </a:r>
            <a:r>
              <a:rPr sz="12000" b="1">
                <a:solidFill>
                  <a:srgbClr val="FFFF00"/>
                </a:solidFill>
              </a:rPr>
              <a:t> 4</a:t>
            </a:r>
            <a:endParaRPr sz="12000" b="1">
              <a:solidFill>
                <a:srgbClr val="FFFF00"/>
              </a:solidFill>
            </a:endParaRPr>
          </a:p>
        </p:txBody>
      </p:sp>
      <p:pic>
        <p:nvPicPr>
          <p:cNvPr id="8195" name="Joy - Touch By Touch.mp3">
            <a:hlinkClick r:id="" action="ppaction://media"/>
          </p:cNvPr>
          <p:cNvPicPr>
            <a:picLocks noRot="1"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wheel spokes="8"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5241" fill="hold"/>
                                        <p:tgtEl>
                                          <p:spTgt spid="81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19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ext Box 15361"/>
          <p:cNvSpPr txBox="1"/>
          <p:nvPr/>
        </p:nvSpPr>
        <p:spPr>
          <a:xfrm>
            <a:off x="-152400" y="-304800"/>
            <a:ext cx="9220200" cy="16300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10000" b="1" err="1">
                <a:solidFill>
                  <a:schemeClr val="bg1"/>
                </a:solidFill>
              </a:rPr>
              <a:t>sừng</a:t>
            </a:r>
            <a:r>
              <a:rPr sz="10000" b="1">
                <a:solidFill>
                  <a:schemeClr val="bg1"/>
                </a:solidFill>
              </a:rPr>
              <a:t> </a:t>
            </a:r>
            <a:r>
              <a:rPr sz="10000" b="1" err="1">
                <a:solidFill>
                  <a:schemeClr val="bg1"/>
                </a:solidFill>
              </a:rPr>
              <a:t>sững</a:t>
            </a:r>
            <a:endParaRPr sz="10000" b="1" err="1">
              <a:solidFill>
                <a:schemeClr val="bg1"/>
              </a:solidFill>
            </a:endParaRPr>
          </a:p>
        </p:txBody>
      </p:sp>
      <p:sp>
        <p:nvSpPr>
          <p:cNvPr id="15363" name="Text Box 15362"/>
          <p:cNvSpPr txBox="1"/>
          <p:nvPr/>
        </p:nvSpPr>
        <p:spPr>
          <a:xfrm>
            <a:off x="-609600" y="914400"/>
            <a:ext cx="9220200" cy="16300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sz="10000" b="1" err="1">
                <a:solidFill>
                  <a:schemeClr val="bg1"/>
                </a:solidFill>
              </a:rPr>
              <a:t> </a:t>
            </a:r>
            <a:r>
              <a:rPr sz="10000" b="1" err="1">
                <a:solidFill>
                  <a:schemeClr val="bg1"/>
                </a:solidFill>
              </a:rPr>
              <a:t>lủng</a:t>
            </a:r>
            <a:r>
              <a:rPr sz="10000" b="1">
                <a:solidFill>
                  <a:schemeClr val="bg1"/>
                </a:solidFill>
              </a:rPr>
              <a:t> </a:t>
            </a:r>
            <a:r>
              <a:rPr sz="10000" b="1" err="1">
                <a:solidFill>
                  <a:schemeClr val="bg1"/>
                </a:solidFill>
              </a:rPr>
              <a:t>củng</a:t>
            </a:r>
            <a:endParaRPr sz="10000" b="1" err="1">
              <a:solidFill>
                <a:schemeClr val="bg1"/>
              </a:solidFill>
            </a:endParaRPr>
          </a:p>
        </p:txBody>
      </p:sp>
      <p:sp>
        <p:nvSpPr>
          <p:cNvPr id="15364" name="Text Box 15363"/>
          <p:cNvSpPr txBox="1"/>
          <p:nvPr/>
        </p:nvSpPr>
        <p:spPr>
          <a:xfrm>
            <a:off x="-1143000" y="2286000"/>
            <a:ext cx="9220200" cy="16300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sz="10000" b="1">
                <a:solidFill>
                  <a:schemeClr val="bg1"/>
                </a:solidFill>
              </a:rPr>
              <a:t>  </a:t>
            </a:r>
            <a:r>
              <a:rPr sz="10000" b="1">
                <a:solidFill>
                  <a:schemeClr val="bg1"/>
                </a:solidFill>
              </a:rPr>
              <a:t>hung </a:t>
            </a:r>
            <a:r>
              <a:rPr sz="10000" b="1" err="1">
                <a:solidFill>
                  <a:schemeClr val="bg1"/>
                </a:solidFill>
              </a:rPr>
              <a:t>dữ</a:t>
            </a:r>
            <a:endParaRPr sz="10000" b="1" err="1">
              <a:solidFill>
                <a:schemeClr val="bg1"/>
              </a:solidFill>
            </a:endParaRPr>
          </a:p>
        </p:txBody>
      </p:sp>
      <p:sp>
        <p:nvSpPr>
          <p:cNvPr id="15365" name="Text Box 15364"/>
          <p:cNvSpPr txBox="1"/>
          <p:nvPr/>
        </p:nvSpPr>
        <p:spPr>
          <a:xfrm>
            <a:off x="-1600200" y="3733800"/>
            <a:ext cx="9220200" cy="16300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sz="10000" b="1" err="1">
                <a:solidFill>
                  <a:schemeClr val="bg1"/>
                </a:solidFill>
              </a:rPr>
              <a:t>  </a:t>
            </a:r>
            <a:r>
              <a:rPr sz="10000" b="1" err="1">
                <a:solidFill>
                  <a:schemeClr val="bg1"/>
                </a:solidFill>
              </a:rPr>
              <a:t>nặc</a:t>
            </a:r>
            <a:r>
              <a:rPr sz="10000" b="1">
                <a:solidFill>
                  <a:schemeClr val="bg1"/>
                </a:solidFill>
              </a:rPr>
              <a:t> </a:t>
            </a:r>
            <a:r>
              <a:rPr sz="10000" b="1" err="1">
                <a:solidFill>
                  <a:schemeClr val="bg1"/>
                </a:solidFill>
              </a:rPr>
              <a:t>nô</a:t>
            </a:r>
            <a:endParaRPr sz="10000" b="1" err="1">
              <a:solidFill>
                <a:schemeClr val="bg1"/>
              </a:solidFill>
            </a:endParaRPr>
          </a:p>
        </p:txBody>
      </p:sp>
      <p:sp>
        <p:nvSpPr>
          <p:cNvPr id="15366" name="Text Box 15365"/>
          <p:cNvSpPr txBox="1"/>
          <p:nvPr/>
        </p:nvSpPr>
        <p:spPr>
          <a:xfrm>
            <a:off x="228600" y="5089525"/>
            <a:ext cx="9220200" cy="16300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10000" b="1" err="1">
                <a:solidFill>
                  <a:schemeClr val="bg1"/>
                </a:solidFill>
              </a:rPr>
              <a:t>phóng</a:t>
            </a:r>
            <a:r>
              <a:rPr sz="10000" b="1">
                <a:solidFill>
                  <a:schemeClr val="bg1"/>
                </a:solidFill>
              </a:rPr>
              <a:t> </a:t>
            </a:r>
            <a:r>
              <a:rPr sz="10000" b="1" err="1">
                <a:solidFill>
                  <a:schemeClr val="bg1"/>
                </a:solidFill>
              </a:rPr>
              <a:t>càng</a:t>
            </a:r>
            <a:endParaRPr sz="10000" b="1" err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/>
      <p:bldP spid="15364" grpId="0"/>
      <p:bldP spid="15365" grpId="0"/>
      <p:bldP spid="153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Text Box 16385"/>
          <p:cNvSpPr txBox="1"/>
          <p:nvPr/>
        </p:nvSpPr>
        <p:spPr>
          <a:xfrm>
            <a:off x="-533400" y="-152400"/>
            <a:ext cx="9220200" cy="16300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10000" b="1">
                <a:solidFill>
                  <a:schemeClr val="bg1"/>
                </a:solidFill>
              </a:rPr>
              <a:t>co </a:t>
            </a:r>
            <a:r>
              <a:rPr sz="10000" b="1" err="1">
                <a:solidFill>
                  <a:schemeClr val="bg1"/>
                </a:solidFill>
              </a:rPr>
              <a:t>rúm</a:t>
            </a:r>
            <a:endParaRPr sz="10000" b="1" err="1">
              <a:solidFill>
                <a:schemeClr val="bg1"/>
              </a:solidFill>
            </a:endParaRPr>
          </a:p>
        </p:txBody>
      </p:sp>
      <p:sp>
        <p:nvSpPr>
          <p:cNvPr id="16387" name="Text Box 16386"/>
          <p:cNvSpPr txBox="1"/>
          <p:nvPr/>
        </p:nvSpPr>
        <p:spPr>
          <a:xfrm>
            <a:off x="-1600200" y="1219200"/>
            <a:ext cx="9220200" cy="16300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sz="10000" b="1" err="1">
                <a:solidFill>
                  <a:schemeClr val="bg1"/>
                </a:solidFill>
              </a:rPr>
              <a:t> </a:t>
            </a:r>
            <a:r>
              <a:rPr sz="10000" b="1" err="1">
                <a:solidFill>
                  <a:schemeClr val="bg1"/>
                </a:solidFill>
              </a:rPr>
              <a:t>thét</a:t>
            </a:r>
            <a:endParaRPr sz="10000" b="1" err="1">
              <a:solidFill>
                <a:schemeClr val="bg1"/>
              </a:solidFill>
            </a:endParaRPr>
          </a:p>
        </p:txBody>
      </p:sp>
      <p:sp>
        <p:nvSpPr>
          <p:cNvPr id="16388" name="Text Box 16387"/>
          <p:cNvSpPr txBox="1"/>
          <p:nvPr/>
        </p:nvSpPr>
        <p:spPr>
          <a:xfrm>
            <a:off x="-533400" y="2438400"/>
            <a:ext cx="9220200" cy="16300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10000" b="1" err="1">
                <a:solidFill>
                  <a:schemeClr val="bg1"/>
                </a:solidFill>
              </a:rPr>
              <a:t>kéo</a:t>
            </a:r>
            <a:r>
              <a:rPr sz="10000" b="1">
                <a:solidFill>
                  <a:schemeClr val="bg1"/>
                </a:solidFill>
              </a:rPr>
              <a:t> </a:t>
            </a:r>
            <a:r>
              <a:rPr sz="10000" b="1" err="1">
                <a:solidFill>
                  <a:schemeClr val="bg1"/>
                </a:solidFill>
              </a:rPr>
              <a:t>bè</a:t>
            </a:r>
            <a:endParaRPr sz="10000" b="1" err="1">
              <a:solidFill>
                <a:schemeClr val="bg1"/>
              </a:solidFill>
            </a:endParaRPr>
          </a:p>
        </p:txBody>
      </p:sp>
      <p:sp>
        <p:nvSpPr>
          <p:cNvPr id="16389" name="Text Box 16388"/>
          <p:cNvSpPr txBox="1"/>
          <p:nvPr/>
        </p:nvSpPr>
        <p:spPr>
          <a:xfrm>
            <a:off x="-533400" y="3794125"/>
            <a:ext cx="9220200" cy="16300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10000" b="1" err="1">
                <a:solidFill>
                  <a:schemeClr val="bg1"/>
                </a:solidFill>
              </a:rPr>
              <a:t>yếu</a:t>
            </a:r>
            <a:r>
              <a:rPr sz="10000" b="1">
                <a:solidFill>
                  <a:schemeClr val="bg1"/>
                </a:solidFill>
              </a:rPr>
              <a:t> </a:t>
            </a:r>
            <a:r>
              <a:rPr sz="10000" b="1" err="1">
                <a:solidFill>
                  <a:schemeClr val="bg1"/>
                </a:solidFill>
              </a:rPr>
              <a:t>ớt</a:t>
            </a:r>
            <a:endParaRPr sz="10000" b="1" err="1">
              <a:solidFill>
                <a:schemeClr val="bg1"/>
              </a:solidFill>
            </a:endParaRPr>
          </a:p>
        </p:txBody>
      </p:sp>
      <p:sp>
        <p:nvSpPr>
          <p:cNvPr id="16390" name="Text Box 16389"/>
          <p:cNvSpPr txBox="1"/>
          <p:nvPr/>
        </p:nvSpPr>
        <p:spPr>
          <a:xfrm>
            <a:off x="-76200" y="5227955"/>
            <a:ext cx="9220200" cy="16300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10000" b="1" err="1">
                <a:solidFill>
                  <a:schemeClr val="bg1"/>
                </a:solidFill>
              </a:rPr>
              <a:t>phá</a:t>
            </a:r>
            <a:r>
              <a:rPr sz="10000" b="1">
                <a:solidFill>
                  <a:schemeClr val="bg1"/>
                </a:solidFill>
              </a:rPr>
              <a:t> </a:t>
            </a:r>
            <a:r>
              <a:rPr sz="10000" b="1" err="1">
                <a:solidFill>
                  <a:schemeClr val="bg1"/>
                </a:solidFill>
              </a:rPr>
              <a:t>hết</a:t>
            </a:r>
            <a:endParaRPr sz="10000" b="1" err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/>
      <p:bldP spid="16388" grpId="0"/>
      <p:bldP spid="16389" grpId="0"/>
      <p:bldP spid="1639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ext Box 17409"/>
          <p:cNvSpPr txBox="1"/>
          <p:nvPr/>
        </p:nvSpPr>
        <p:spPr>
          <a:xfrm>
            <a:off x="-76200" y="2422525"/>
            <a:ext cx="9220200" cy="1920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12000" b="1" err="1">
                <a:solidFill>
                  <a:srgbClr val="FFFF00"/>
                </a:solidFill>
              </a:rPr>
              <a:t>Tìm</a:t>
            </a:r>
            <a:r>
              <a:rPr sz="12000" b="1">
                <a:solidFill>
                  <a:srgbClr val="FFFF00"/>
                </a:solidFill>
              </a:rPr>
              <a:t> </a:t>
            </a:r>
            <a:r>
              <a:rPr sz="12000" b="1" err="1">
                <a:solidFill>
                  <a:srgbClr val="FFFF00"/>
                </a:solidFill>
              </a:rPr>
              <a:t>hiểu</a:t>
            </a:r>
            <a:r>
              <a:rPr sz="12000" b="1">
                <a:solidFill>
                  <a:srgbClr val="FFFF00"/>
                </a:solidFill>
              </a:rPr>
              <a:t> </a:t>
            </a:r>
            <a:r>
              <a:rPr sz="12000" b="1" err="1">
                <a:solidFill>
                  <a:srgbClr val="FFFF00"/>
                </a:solidFill>
              </a:rPr>
              <a:t>bài</a:t>
            </a:r>
            <a:endParaRPr sz="120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Text Box 18433"/>
          <p:cNvSpPr txBox="1"/>
          <p:nvPr/>
        </p:nvSpPr>
        <p:spPr>
          <a:xfrm>
            <a:off x="0" y="533400"/>
            <a:ext cx="9220200" cy="1920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12000" b="1" err="1">
                <a:solidFill>
                  <a:srgbClr val="00FF00"/>
                </a:solidFill>
              </a:rPr>
              <a:t>Đoạn</a:t>
            </a:r>
            <a:r>
              <a:rPr sz="12000" b="1">
                <a:solidFill>
                  <a:srgbClr val="00FF00"/>
                </a:solidFill>
              </a:rPr>
              <a:t> 1</a:t>
            </a:r>
            <a:endParaRPr sz="12000" b="1">
              <a:solidFill>
                <a:srgbClr val="00FF00"/>
              </a:solidFill>
            </a:endParaRPr>
          </a:p>
        </p:txBody>
      </p:sp>
      <p:sp>
        <p:nvSpPr>
          <p:cNvPr id="18435" name="Text Box 18434"/>
          <p:cNvSpPr txBox="1"/>
          <p:nvPr/>
        </p:nvSpPr>
        <p:spPr>
          <a:xfrm>
            <a:off x="0" y="2773363"/>
            <a:ext cx="9428163" cy="1158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7000" err="1">
                <a:solidFill>
                  <a:schemeClr val="bg1"/>
                </a:solidFill>
              </a:rPr>
              <a:t>Bọn</a:t>
            </a:r>
            <a:r>
              <a:rPr sz="7000">
                <a:solidFill>
                  <a:schemeClr val="bg1"/>
                </a:solidFill>
              </a:rPr>
              <a:t> </a:t>
            </a:r>
            <a:r>
              <a:rPr sz="7000" err="1">
                <a:solidFill>
                  <a:schemeClr val="bg1"/>
                </a:solidFill>
              </a:rPr>
              <a:t>Nhện</a:t>
            </a:r>
            <a:r>
              <a:rPr sz="7000">
                <a:solidFill>
                  <a:schemeClr val="bg1"/>
                </a:solidFill>
              </a:rPr>
              <a:t> . . . hung </a:t>
            </a:r>
            <a:r>
              <a:rPr sz="7000" err="1">
                <a:solidFill>
                  <a:schemeClr val="bg1"/>
                </a:solidFill>
              </a:rPr>
              <a:t>dữ</a:t>
            </a:r>
            <a:r>
              <a:rPr sz="7000">
                <a:solidFill>
                  <a:schemeClr val="bg1"/>
                </a:solidFill>
              </a:rPr>
              <a:t>.</a:t>
            </a:r>
            <a:endParaRPr sz="7000">
              <a:solidFill>
                <a:schemeClr val="bg1"/>
              </a:solidFill>
            </a:endParaRPr>
          </a:p>
        </p:txBody>
      </p:sp>
      <p:sp>
        <p:nvSpPr>
          <p:cNvPr id="18436" name="Text Box 18435"/>
          <p:cNvSpPr txBox="1"/>
          <p:nvPr/>
        </p:nvSpPr>
        <p:spPr>
          <a:xfrm>
            <a:off x="152400" y="4098925"/>
            <a:ext cx="8775700" cy="1158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7000" b="1" err="1">
                <a:solidFill>
                  <a:srgbClr val="FFFF00"/>
                </a:solidFill>
              </a:rPr>
              <a:t>Căng</a:t>
            </a:r>
            <a:r>
              <a:rPr sz="7000" b="1">
                <a:solidFill>
                  <a:srgbClr val="FFFF00"/>
                </a:solidFill>
              </a:rPr>
              <a:t> </a:t>
            </a:r>
            <a:r>
              <a:rPr sz="7000" b="1" err="1">
                <a:solidFill>
                  <a:srgbClr val="FFFF00"/>
                </a:solidFill>
              </a:rPr>
              <a:t>thẳng</a:t>
            </a:r>
            <a:r>
              <a:rPr sz="7000" b="1">
                <a:solidFill>
                  <a:srgbClr val="FFFF00"/>
                </a:solidFill>
              </a:rPr>
              <a:t>, </a:t>
            </a:r>
            <a:r>
              <a:rPr sz="7000" b="1" err="1">
                <a:solidFill>
                  <a:srgbClr val="FFFF00"/>
                </a:solidFill>
              </a:rPr>
              <a:t>hồi</a:t>
            </a:r>
            <a:r>
              <a:rPr sz="7000" b="1">
                <a:solidFill>
                  <a:srgbClr val="FFFF00"/>
                </a:solidFill>
              </a:rPr>
              <a:t> </a:t>
            </a:r>
            <a:r>
              <a:rPr sz="7000" b="1" err="1">
                <a:solidFill>
                  <a:srgbClr val="FFFF00"/>
                </a:solidFill>
              </a:rPr>
              <a:t>hộp</a:t>
            </a:r>
            <a:endParaRPr sz="70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8" name="Text Box 36867"/>
          <p:cNvSpPr txBox="1"/>
          <p:nvPr/>
        </p:nvSpPr>
        <p:spPr>
          <a:xfrm>
            <a:off x="0" y="111125"/>
            <a:ext cx="9144000" cy="6670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685800" algn="just">
              <a:lnSpc>
                <a:spcPct val="120000"/>
              </a:lnSpc>
              <a:spcBef>
                <a:spcPct val="50000"/>
              </a:spcBef>
            </a:pPr>
            <a:r>
              <a:rPr sz="4500" b="1" err="1">
                <a:solidFill>
                  <a:schemeClr val="bg1"/>
                </a:solidFill>
              </a:rPr>
              <a:t>Bọn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nhện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chăng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từ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bên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nọ</a:t>
            </a:r>
            <a:r>
              <a:rPr sz="4500" b="1">
                <a:solidFill>
                  <a:schemeClr val="bg1"/>
                </a:solidFill>
              </a:rPr>
              <a:t> sang </a:t>
            </a:r>
            <a:r>
              <a:rPr sz="4500" b="1" err="1">
                <a:solidFill>
                  <a:schemeClr val="bg1"/>
                </a:solidFill>
              </a:rPr>
              <a:t>bên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kia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đường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biết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bao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tơ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nhện</a:t>
            </a:r>
            <a:r>
              <a:rPr sz="4500" b="1">
                <a:solidFill>
                  <a:schemeClr val="bg1"/>
                </a:solidFill>
              </a:rPr>
              <a:t>. </a:t>
            </a:r>
            <a:r>
              <a:rPr sz="4500" b="1" err="1">
                <a:solidFill>
                  <a:schemeClr val="bg1"/>
                </a:solidFill>
              </a:rPr>
              <a:t>Lại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thêm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rgbClr val="FFFF00"/>
                </a:solidFill>
              </a:rPr>
              <a:t>sừng</a:t>
            </a:r>
            <a:r>
              <a:rPr sz="4500" b="1">
                <a:solidFill>
                  <a:srgbClr val="FFFF00"/>
                </a:solidFill>
              </a:rPr>
              <a:t> </a:t>
            </a:r>
            <a:r>
              <a:rPr sz="4500" b="1" err="1">
                <a:solidFill>
                  <a:srgbClr val="FFFF00"/>
                </a:solidFill>
              </a:rPr>
              <a:t>sững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giữa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lối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đi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một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anh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nhện</a:t>
            </a:r>
            <a:r>
              <a:rPr sz="4500" b="1">
                <a:solidFill>
                  <a:schemeClr val="bg1"/>
                </a:solidFill>
              </a:rPr>
              <a:t>  </a:t>
            </a:r>
            <a:r>
              <a:rPr sz="4500" b="1" err="1">
                <a:solidFill>
                  <a:schemeClr val="bg1"/>
                </a:solidFill>
              </a:rPr>
              <a:t>gộc</a:t>
            </a:r>
            <a:r>
              <a:rPr sz="4500" b="1">
                <a:solidFill>
                  <a:schemeClr val="bg1"/>
                </a:solidFill>
              </a:rPr>
              <a:t>. </a:t>
            </a:r>
            <a:r>
              <a:rPr sz="4500" b="1" err="1">
                <a:solidFill>
                  <a:schemeClr val="bg1"/>
                </a:solidFill>
              </a:rPr>
              <a:t>Nhìn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vào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các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khe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đá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chung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quanh</a:t>
            </a:r>
            <a:r>
              <a:rPr sz="4500" b="1">
                <a:solidFill>
                  <a:schemeClr val="bg1"/>
                </a:solidFill>
              </a:rPr>
              <a:t>, </a:t>
            </a:r>
            <a:r>
              <a:rPr sz="4500" b="1" err="1">
                <a:solidFill>
                  <a:schemeClr val="bg1"/>
                </a:solidFill>
              </a:rPr>
              <a:t>tôi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thấy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rgbClr val="FFFF00"/>
                </a:solidFill>
              </a:rPr>
              <a:t>lủng</a:t>
            </a:r>
            <a:r>
              <a:rPr sz="4500" b="1">
                <a:solidFill>
                  <a:srgbClr val="FFFF00"/>
                </a:solidFill>
              </a:rPr>
              <a:t> </a:t>
            </a:r>
            <a:r>
              <a:rPr sz="4500" b="1" err="1">
                <a:solidFill>
                  <a:srgbClr val="FFFF00"/>
                </a:solidFill>
              </a:rPr>
              <a:t>củng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những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nhện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là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nhện</a:t>
            </a:r>
            <a:r>
              <a:rPr sz="4500" b="1">
                <a:solidFill>
                  <a:schemeClr val="bg1"/>
                </a:solidFill>
              </a:rPr>
              <a:t>. </a:t>
            </a:r>
            <a:r>
              <a:rPr sz="4500" b="1" err="1">
                <a:solidFill>
                  <a:schemeClr val="bg1"/>
                </a:solidFill>
              </a:rPr>
              <a:t>Chúng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đứng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rgbClr val="FFFF00"/>
                </a:solidFill>
              </a:rPr>
              <a:t>im</a:t>
            </a:r>
            <a:r>
              <a:rPr sz="4500" b="1">
                <a:solidFill>
                  <a:srgbClr val="FFFF00"/>
                </a:solidFill>
              </a:rPr>
              <a:t> </a:t>
            </a:r>
            <a:r>
              <a:rPr sz="4500" b="1" err="1">
                <a:solidFill>
                  <a:srgbClr val="FFFF00"/>
                </a:solidFill>
              </a:rPr>
              <a:t>như</a:t>
            </a:r>
            <a:r>
              <a:rPr sz="4500" b="1">
                <a:solidFill>
                  <a:srgbClr val="FFFF00"/>
                </a:solidFill>
              </a:rPr>
              <a:t> </a:t>
            </a:r>
            <a:r>
              <a:rPr sz="4500" b="1" err="1">
                <a:solidFill>
                  <a:srgbClr val="FFFF00"/>
                </a:solidFill>
              </a:rPr>
              <a:t>đá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mà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coi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 err="1">
                <a:solidFill>
                  <a:schemeClr val="bg1"/>
                </a:solidFill>
              </a:rPr>
              <a:t>vẻ</a:t>
            </a:r>
            <a:r>
              <a:rPr sz="4500" b="1">
                <a:solidFill>
                  <a:schemeClr val="bg1"/>
                </a:solidFill>
              </a:rPr>
              <a:t> </a:t>
            </a:r>
            <a:r>
              <a:rPr sz="4500" b="1">
                <a:solidFill>
                  <a:srgbClr val="FFFF00"/>
                </a:solidFill>
              </a:rPr>
              <a:t>hung </a:t>
            </a:r>
            <a:r>
              <a:rPr sz="4500" b="1" err="1">
                <a:solidFill>
                  <a:srgbClr val="FFFF00"/>
                </a:solidFill>
              </a:rPr>
              <a:t>dữ</a:t>
            </a:r>
            <a:r>
              <a:rPr sz="4500" b="1">
                <a:solidFill>
                  <a:schemeClr val="bg1"/>
                </a:solidFill>
              </a:rPr>
              <a:t>.</a:t>
            </a:r>
            <a:endParaRPr sz="45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9" name="Text Box 19458"/>
          <p:cNvSpPr txBox="1"/>
          <p:nvPr/>
        </p:nvSpPr>
        <p:spPr>
          <a:xfrm>
            <a:off x="-72390" y="3810000"/>
            <a:ext cx="9251950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sz="7200" b="1">
                <a:solidFill>
                  <a:schemeClr val="bg1"/>
                </a:solidFill>
              </a:rPr>
              <a:t>-</a:t>
            </a:r>
            <a:r>
              <a:rPr sz="7200" b="1" err="1">
                <a:solidFill>
                  <a:schemeClr val="bg1"/>
                </a:solidFill>
              </a:rPr>
              <a:t>chăng</a:t>
            </a:r>
            <a:r>
              <a:rPr sz="7200" b="1">
                <a:solidFill>
                  <a:schemeClr val="bg1"/>
                </a:solidFill>
              </a:rPr>
              <a:t> </a:t>
            </a:r>
            <a:r>
              <a:rPr sz="7200" b="1" err="1">
                <a:solidFill>
                  <a:schemeClr val="bg1"/>
                </a:solidFill>
              </a:rPr>
              <a:t>tơ</a:t>
            </a:r>
            <a:r>
              <a:rPr sz="7200" b="1">
                <a:solidFill>
                  <a:schemeClr val="bg1"/>
                </a:solidFill>
              </a:rPr>
              <a:t> </a:t>
            </a:r>
            <a:r>
              <a:rPr sz="7200" b="1" err="1">
                <a:solidFill>
                  <a:schemeClr val="bg1"/>
                </a:solidFill>
              </a:rPr>
              <a:t>khắp</a:t>
            </a:r>
            <a:r>
              <a:rPr sz="7200" b="1">
                <a:solidFill>
                  <a:schemeClr val="bg1"/>
                </a:solidFill>
              </a:rPr>
              <a:t> </a:t>
            </a:r>
            <a:r>
              <a:rPr sz="7200" b="1" err="1">
                <a:solidFill>
                  <a:schemeClr val="bg1"/>
                </a:solidFill>
              </a:rPr>
              <a:t>lối</a:t>
            </a:r>
            <a:r>
              <a:rPr sz="7200" b="1">
                <a:solidFill>
                  <a:schemeClr val="bg1"/>
                </a:solidFill>
              </a:rPr>
              <a:t> </a:t>
            </a:r>
            <a:r>
              <a:rPr sz="7200" b="1" err="1">
                <a:solidFill>
                  <a:schemeClr val="bg1"/>
                </a:solidFill>
              </a:rPr>
              <a:t>đi</a:t>
            </a:r>
            <a:r>
              <a:rPr sz="7200" b="1">
                <a:solidFill>
                  <a:schemeClr val="bg1"/>
                </a:solidFill>
              </a:rPr>
              <a:t> </a:t>
            </a:r>
            <a:endParaRPr sz="7200" b="1">
              <a:solidFill>
                <a:schemeClr val="bg1"/>
              </a:solidFill>
            </a:endParaRPr>
          </a:p>
          <a:p>
            <a:r>
              <a:rPr sz="7200" b="1">
                <a:solidFill>
                  <a:schemeClr val="bg1"/>
                </a:solidFill>
              </a:rPr>
              <a:t>-</a:t>
            </a:r>
            <a:r>
              <a:rPr sz="7200" b="1" err="1">
                <a:solidFill>
                  <a:schemeClr val="bg1"/>
                </a:solidFill>
              </a:rPr>
              <a:t>nhiều</a:t>
            </a:r>
            <a:r>
              <a:rPr sz="7200" b="1">
                <a:solidFill>
                  <a:schemeClr val="bg1"/>
                </a:solidFill>
              </a:rPr>
              <a:t> </a:t>
            </a:r>
            <a:r>
              <a:rPr sz="7200" b="1" err="1">
                <a:solidFill>
                  <a:schemeClr val="bg1"/>
                </a:solidFill>
              </a:rPr>
              <a:t>nhện</a:t>
            </a:r>
            <a:r>
              <a:rPr sz="7200" b="1">
                <a:solidFill>
                  <a:schemeClr val="bg1"/>
                </a:solidFill>
              </a:rPr>
              <a:t> </a:t>
            </a:r>
            <a:r>
              <a:rPr sz="7200" b="1" err="1">
                <a:solidFill>
                  <a:schemeClr val="bg1"/>
                </a:solidFill>
              </a:rPr>
              <a:t>dữ</a:t>
            </a:r>
            <a:r>
              <a:rPr sz="7200" b="1">
                <a:solidFill>
                  <a:schemeClr val="bg1"/>
                </a:solidFill>
              </a:rPr>
              <a:t>.</a:t>
            </a:r>
            <a:endParaRPr sz="7200" b="1">
              <a:solidFill>
                <a:schemeClr val="bg1"/>
              </a:solidFill>
            </a:endParaRPr>
          </a:p>
        </p:txBody>
      </p:sp>
      <p:sp>
        <p:nvSpPr>
          <p:cNvPr id="19460" name="Text Box 19459"/>
          <p:cNvSpPr txBox="1"/>
          <p:nvPr/>
        </p:nvSpPr>
        <p:spPr>
          <a:xfrm>
            <a:off x="-156210" y="0"/>
            <a:ext cx="9335770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sz="7200" b="1">
                <a:solidFill>
                  <a:srgbClr val="FFFF00"/>
                </a:solidFill>
              </a:rPr>
              <a:t>1.Trận </a:t>
            </a:r>
            <a:r>
              <a:rPr sz="7200" b="1" err="1">
                <a:solidFill>
                  <a:srgbClr val="FFFF00"/>
                </a:solidFill>
              </a:rPr>
              <a:t>mai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phục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của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bọn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nhện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đáng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sợ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như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thế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nào</a:t>
            </a:r>
            <a:r>
              <a:rPr sz="7200" b="1">
                <a:solidFill>
                  <a:srgbClr val="FFFF00"/>
                </a:solidFill>
              </a:rPr>
              <a:t>?</a:t>
            </a:r>
            <a:endParaRPr sz="72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Text Box 20481"/>
          <p:cNvSpPr txBox="1"/>
          <p:nvPr/>
        </p:nvSpPr>
        <p:spPr>
          <a:xfrm>
            <a:off x="304800" y="1905000"/>
            <a:ext cx="9296400" cy="420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9000" b="1">
                <a:solidFill>
                  <a:schemeClr val="bg1"/>
                </a:solidFill>
              </a:rPr>
              <a:t>- </a:t>
            </a:r>
            <a:r>
              <a:rPr sz="9000" b="1" err="1">
                <a:solidFill>
                  <a:schemeClr val="bg1"/>
                </a:solidFill>
              </a:rPr>
              <a:t>Cảnh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trận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địa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mai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phục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của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bọn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nhện</a:t>
            </a:r>
            <a:r>
              <a:rPr sz="9000" b="1">
                <a:solidFill>
                  <a:schemeClr val="bg1"/>
                </a:solidFill>
              </a:rPr>
              <a:t>.</a:t>
            </a:r>
            <a:endParaRPr sz="9000" b="1">
              <a:solidFill>
                <a:schemeClr val="bg1"/>
              </a:solidFill>
            </a:endParaRPr>
          </a:p>
        </p:txBody>
      </p:sp>
      <p:sp>
        <p:nvSpPr>
          <p:cNvPr id="20483" name="Text Box 20482"/>
          <p:cNvSpPr txBox="1"/>
          <p:nvPr/>
        </p:nvSpPr>
        <p:spPr>
          <a:xfrm>
            <a:off x="0" y="0"/>
            <a:ext cx="96012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8000" b="1">
                <a:solidFill>
                  <a:srgbClr val="FFFF00"/>
                </a:solidFill>
              </a:rPr>
              <a:t>Ý </a:t>
            </a:r>
            <a:r>
              <a:rPr sz="8000" b="1" err="1">
                <a:solidFill>
                  <a:srgbClr val="FFFF00"/>
                </a:solidFill>
              </a:rPr>
              <a:t>đoạn</a:t>
            </a:r>
            <a:r>
              <a:rPr sz="8000" b="1">
                <a:solidFill>
                  <a:srgbClr val="FFFF00"/>
                </a:solidFill>
              </a:rPr>
              <a:t> 1:</a:t>
            </a:r>
            <a:endParaRPr sz="80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7" name="Picture 3076" descr="8557346da207ddf401539674b3ce9919_363888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wheel spokes="8"/>
    <p:sndAc>
      <p:stSnd>
        <p:snd r:embed="rId2" name="chimes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Text Box 21505"/>
          <p:cNvSpPr txBox="1"/>
          <p:nvPr/>
        </p:nvSpPr>
        <p:spPr>
          <a:xfrm>
            <a:off x="0" y="533400"/>
            <a:ext cx="9220200" cy="1920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12000" b="1" err="1">
                <a:solidFill>
                  <a:srgbClr val="00FF00"/>
                </a:solidFill>
              </a:rPr>
              <a:t>Đoạn</a:t>
            </a:r>
            <a:r>
              <a:rPr sz="12000" b="1">
                <a:solidFill>
                  <a:srgbClr val="00FF00"/>
                </a:solidFill>
              </a:rPr>
              <a:t> 2</a:t>
            </a:r>
            <a:endParaRPr sz="12000" b="1">
              <a:solidFill>
                <a:srgbClr val="00FF00"/>
              </a:solidFill>
            </a:endParaRPr>
          </a:p>
        </p:txBody>
      </p:sp>
      <p:sp>
        <p:nvSpPr>
          <p:cNvPr id="21509" name="Text Box 21508"/>
          <p:cNvSpPr txBox="1"/>
          <p:nvPr/>
        </p:nvSpPr>
        <p:spPr>
          <a:xfrm>
            <a:off x="-152400" y="3062288"/>
            <a:ext cx="9520238" cy="1158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7000" b="1" err="1">
                <a:solidFill>
                  <a:schemeClr val="bg1"/>
                </a:solidFill>
              </a:rPr>
              <a:t>Tôicất</a:t>
            </a:r>
            <a:r>
              <a:rPr sz="7000" b="1">
                <a:solidFill>
                  <a:schemeClr val="bg1"/>
                </a:solidFill>
              </a:rPr>
              <a:t> </a:t>
            </a:r>
            <a:r>
              <a:rPr sz="7000" b="1" err="1">
                <a:solidFill>
                  <a:schemeClr val="bg1"/>
                </a:solidFill>
              </a:rPr>
              <a:t>tiếng</a:t>
            </a:r>
            <a:r>
              <a:rPr sz="7000" b="1">
                <a:solidFill>
                  <a:schemeClr val="bg1"/>
                </a:solidFill>
              </a:rPr>
              <a:t> . .</a:t>
            </a:r>
            <a:r>
              <a:rPr sz="7000" b="1" err="1">
                <a:solidFill>
                  <a:schemeClr val="bg1"/>
                </a:solidFill>
              </a:rPr>
              <a:t>giã</a:t>
            </a:r>
            <a:r>
              <a:rPr sz="7000" b="1">
                <a:solidFill>
                  <a:schemeClr val="bg1"/>
                </a:solidFill>
              </a:rPr>
              <a:t> </a:t>
            </a:r>
            <a:r>
              <a:rPr sz="7000" b="1" err="1">
                <a:solidFill>
                  <a:schemeClr val="bg1"/>
                </a:solidFill>
              </a:rPr>
              <a:t>gạo</a:t>
            </a:r>
            <a:r>
              <a:rPr sz="7000" b="1">
                <a:solidFill>
                  <a:schemeClr val="bg1"/>
                </a:solidFill>
              </a:rPr>
              <a:t>.</a:t>
            </a:r>
            <a:endParaRPr sz="7000" b="1">
              <a:solidFill>
                <a:schemeClr val="bg1"/>
              </a:solidFill>
            </a:endParaRPr>
          </a:p>
        </p:txBody>
      </p:sp>
      <p:sp>
        <p:nvSpPr>
          <p:cNvPr id="21510" name="Text Box 21509"/>
          <p:cNvSpPr txBox="1"/>
          <p:nvPr/>
        </p:nvSpPr>
        <p:spPr>
          <a:xfrm>
            <a:off x="76200" y="4556125"/>
            <a:ext cx="8936038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8000" b="1" err="1">
                <a:solidFill>
                  <a:srgbClr val="FFFF00"/>
                </a:solidFill>
              </a:rPr>
              <a:t>Nhanh</a:t>
            </a:r>
            <a:r>
              <a:rPr sz="8000" b="1">
                <a:solidFill>
                  <a:srgbClr val="FFFF00"/>
                </a:solidFill>
              </a:rPr>
              <a:t>, </a:t>
            </a:r>
            <a:r>
              <a:rPr sz="8000" b="1" err="1">
                <a:solidFill>
                  <a:srgbClr val="FFFF00"/>
                </a:solidFill>
              </a:rPr>
              <a:t>kiên</a:t>
            </a:r>
            <a:r>
              <a:rPr sz="8000" b="1">
                <a:solidFill>
                  <a:srgbClr val="FFFF00"/>
                </a:solidFill>
              </a:rPr>
              <a:t> </a:t>
            </a:r>
            <a:r>
              <a:rPr sz="8000" b="1" err="1">
                <a:solidFill>
                  <a:srgbClr val="FFFF00"/>
                </a:solidFill>
              </a:rPr>
              <a:t>quyết</a:t>
            </a:r>
            <a:endParaRPr sz="80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2" name="Text Box 37891"/>
          <p:cNvSpPr txBox="1"/>
          <p:nvPr/>
        </p:nvSpPr>
        <p:spPr>
          <a:xfrm>
            <a:off x="0" y="0"/>
            <a:ext cx="9448800" cy="6797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4000" b="1" err="1">
                <a:solidFill>
                  <a:schemeClr val="bg1"/>
                </a:solidFill>
              </a:rPr>
              <a:t>Tôi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cất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tiếng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hỏi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lớn</a:t>
            </a:r>
            <a:r>
              <a:rPr sz="4000" b="1">
                <a:solidFill>
                  <a:schemeClr val="bg1"/>
                </a:solidFill>
              </a:rPr>
              <a:t>:</a:t>
            </a:r>
            <a:endParaRPr sz="4000" b="1">
              <a:solidFill>
                <a:schemeClr val="bg1"/>
              </a:solidFill>
            </a:endParaRPr>
          </a:p>
          <a:p>
            <a:r>
              <a:rPr sz="4000" b="1">
                <a:solidFill>
                  <a:schemeClr val="bg1"/>
                </a:solidFill>
              </a:rPr>
              <a:t>-Ai </a:t>
            </a:r>
            <a:r>
              <a:rPr sz="4000" b="1" err="1">
                <a:solidFill>
                  <a:schemeClr val="bg1"/>
                </a:solidFill>
              </a:rPr>
              <a:t>đứng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chóp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bu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bọn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này</a:t>
            </a:r>
            <a:r>
              <a:rPr sz="4000" b="1">
                <a:solidFill>
                  <a:schemeClr val="bg1"/>
                </a:solidFill>
              </a:rPr>
              <a:t>? Ra </a:t>
            </a:r>
            <a:r>
              <a:rPr sz="4000" b="1" err="1">
                <a:solidFill>
                  <a:schemeClr val="bg1"/>
                </a:solidFill>
              </a:rPr>
              <a:t>đây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ta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nói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chuyện</a:t>
            </a:r>
            <a:r>
              <a:rPr sz="4000" b="1">
                <a:solidFill>
                  <a:schemeClr val="bg1"/>
                </a:solidFill>
              </a:rPr>
              <a:t>.</a:t>
            </a:r>
            <a:endParaRPr sz="4000" b="1">
              <a:solidFill>
                <a:schemeClr val="bg1"/>
              </a:solidFill>
            </a:endParaRPr>
          </a:p>
          <a:p>
            <a:r>
              <a:rPr sz="4000" b="1" err="1">
                <a:solidFill>
                  <a:schemeClr val="bg1"/>
                </a:solidFill>
              </a:rPr>
              <a:t>Từ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trong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hốc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đá</a:t>
            </a:r>
            <a:r>
              <a:rPr sz="4000" b="1">
                <a:solidFill>
                  <a:schemeClr val="bg1"/>
                </a:solidFill>
              </a:rPr>
              <a:t>, </a:t>
            </a:r>
            <a:r>
              <a:rPr sz="4000" b="1" err="1">
                <a:solidFill>
                  <a:schemeClr val="bg1"/>
                </a:solidFill>
              </a:rPr>
              <a:t>một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mụ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nhện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cái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>
                <a:solidFill>
                  <a:srgbClr val="FFFF00"/>
                </a:solidFill>
              </a:rPr>
              <a:t>cong </a:t>
            </a:r>
            <a:r>
              <a:rPr sz="4000" b="1" err="1">
                <a:solidFill>
                  <a:srgbClr val="FFFF00"/>
                </a:solidFill>
              </a:rPr>
              <a:t>chân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nhảy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ra</a:t>
            </a:r>
            <a:r>
              <a:rPr sz="4000" b="1">
                <a:solidFill>
                  <a:schemeClr val="bg1"/>
                </a:solidFill>
              </a:rPr>
              <a:t>, </a:t>
            </a:r>
            <a:r>
              <a:rPr sz="4000" b="1" err="1">
                <a:solidFill>
                  <a:schemeClr val="bg1"/>
                </a:solidFill>
              </a:rPr>
              <a:t>hai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bên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có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hai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nhện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vách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nhảy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kèm</a:t>
            </a:r>
            <a:r>
              <a:rPr sz="4000" b="1">
                <a:solidFill>
                  <a:schemeClr val="bg1"/>
                </a:solidFill>
              </a:rPr>
              <a:t>. </a:t>
            </a:r>
            <a:r>
              <a:rPr sz="4000" b="1" err="1">
                <a:solidFill>
                  <a:schemeClr val="bg1"/>
                </a:solidFill>
              </a:rPr>
              <a:t>Dáng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đây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là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vị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chúa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chùm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nhà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nhện</a:t>
            </a:r>
            <a:r>
              <a:rPr sz="4000" b="1">
                <a:solidFill>
                  <a:schemeClr val="bg1"/>
                </a:solidFill>
              </a:rPr>
              <a:t>. Nom </a:t>
            </a:r>
            <a:r>
              <a:rPr sz="4000" b="1" err="1">
                <a:solidFill>
                  <a:schemeClr val="bg1"/>
                </a:solidFill>
              </a:rPr>
              <a:t>cũng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đanh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đá</a:t>
            </a:r>
            <a:r>
              <a:rPr sz="4000" b="1">
                <a:solidFill>
                  <a:schemeClr val="bg1"/>
                </a:solidFill>
              </a:rPr>
              <a:t>, </a:t>
            </a:r>
            <a:r>
              <a:rPr sz="4000" b="1" err="1">
                <a:solidFill>
                  <a:srgbClr val="FFFF00"/>
                </a:solidFill>
              </a:rPr>
              <a:t>nặc</a:t>
            </a:r>
            <a:r>
              <a:rPr sz="4000" b="1">
                <a:solidFill>
                  <a:srgbClr val="FFFF00"/>
                </a:solidFill>
              </a:rPr>
              <a:t> </a:t>
            </a:r>
            <a:r>
              <a:rPr sz="4000" b="1" err="1">
                <a:solidFill>
                  <a:srgbClr val="FFFF00"/>
                </a:solidFill>
              </a:rPr>
              <a:t>nô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lắm</a:t>
            </a:r>
            <a:r>
              <a:rPr sz="4000" b="1">
                <a:solidFill>
                  <a:schemeClr val="bg1"/>
                </a:solidFill>
              </a:rPr>
              <a:t>. </a:t>
            </a:r>
            <a:r>
              <a:rPr sz="4000" b="1" err="1">
                <a:solidFill>
                  <a:schemeClr val="bg1"/>
                </a:solidFill>
              </a:rPr>
              <a:t>Tôi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>
                <a:solidFill>
                  <a:srgbClr val="FFFF00"/>
                </a:solidFill>
              </a:rPr>
              <a:t>quay </a:t>
            </a:r>
            <a:r>
              <a:rPr sz="4000" b="1" err="1">
                <a:solidFill>
                  <a:srgbClr val="FFFF00"/>
                </a:solidFill>
              </a:rPr>
              <a:t>phắt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lưng</a:t>
            </a:r>
            <a:r>
              <a:rPr sz="4000" b="1">
                <a:solidFill>
                  <a:schemeClr val="bg1"/>
                </a:solidFill>
              </a:rPr>
              <a:t>, </a:t>
            </a:r>
            <a:r>
              <a:rPr sz="4000" b="1" err="1">
                <a:solidFill>
                  <a:srgbClr val="FFFF00"/>
                </a:solidFill>
              </a:rPr>
              <a:t>phóng</a:t>
            </a:r>
            <a:r>
              <a:rPr sz="4000" b="1">
                <a:solidFill>
                  <a:srgbClr val="FFFF00"/>
                </a:solidFill>
              </a:rPr>
              <a:t> </a:t>
            </a:r>
            <a:r>
              <a:rPr sz="4000" b="1" err="1">
                <a:solidFill>
                  <a:srgbClr val="FFFF00"/>
                </a:solidFill>
              </a:rPr>
              <a:t>càng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đạp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phanh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phách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ra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oai</a:t>
            </a:r>
            <a:r>
              <a:rPr sz="4000" b="1">
                <a:solidFill>
                  <a:schemeClr val="bg1"/>
                </a:solidFill>
              </a:rPr>
              <a:t>. </a:t>
            </a:r>
            <a:r>
              <a:rPr sz="4000" b="1" err="1">
                <a:solidFill>
                  <a:schemeClr val="bg1"/>
                </a:solidFill>
              </a:rPr>
              <a:t>Mụ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nhện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>
                <a:solidFill>
                  <a:srgbClr val="FFFF00"/>
                </a:solidFill>
              </a:rPr>
              <a:t>co </a:t>
            </a:r>
            <a:r>
              <a:rPr sz="4000" b="1" err="1">
                <a:solidFill>
                  <a:srgbClr val="FFFF00"/>
                </a:solidFill>
              </a:rPr>
              <a:t>rúm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lại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rồi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cứ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rập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đầu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xuống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đất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như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cái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chày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giã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gạo</a:t>
            </a:r>
            <a:r>
              <a:rPr sz="4000" b="1">
                <a:solidFill>
                  <a:schemeClr val="bg1"/>
                </a:solidFill>
              </a:rPr>
              <a:t>.</a:t>
            </a:r>
            <a:r>
              <a:rPr sz="4000">
                <a:solidFill>
                  <a:schemeClr val="bg1"/>
                </a:solidFill>
              </a:rPr>
              <a:t> </a:t>
            </a:r>
            <a:endParaRPr sz="40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Text Box 34817"/>
          <p:cNvSpPr txBox="1"/>
          <p:nvPr/>
        </p:nvSpPr>
        <p:spPr>
          <a:xfrm>
            <a:off x="76200" y="914400"/>
            <a:ext cx="9220200" cy="39230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sz="8300" b="1" err="1">
                <a:solidFill>
                  <a:schemeClr val="bg1"/>
                </a:solidFill>
              </a:rPr>
              <a:t>Tập đọc</a:t>
            </a:r>
            <a:endParaRPr lang="en-US" sz="8300" b="1" err="1">
              <a:solidFill>
                <a:srgbClr val="FF3300"/>
              </a:solidFill>
            </a:endParaRPr>
          </a:p>
          <a:p>
            <a:pPr algn="ctr"/>
            <a:r>
              <a:rPr sz="8300" b="1" err="1">
                <a:solidFill>
                  <a:srgbClr val="FFC000"/>
                </a:solidFill>
              </a:rPr>
              <a:t>Dế</a:t>
            </a:r>
            <a:r>
              <a:rPr sz="8300" b="1">
                <a:solidFill>
                  <a:srgbClr val="FFC000"/>
                </a:solidFill>
              </a:rPr>
              <a:t> </a:t>
            </a:r>
            <a:r>
              <a:rPr sz="8300" b="1" err="1">
                <a:solidFill>
                  <a:srgbClr val="FFC000"/>
                </a:solidFill>
              </a:rPr>
              <a:t>Mèn</a:t>
            </a:r>
            <a:r>
              <a:rPr sz="8300" b="1">
                <a:solidFill>
                  <a:srgbClr val="FFC000"/>
                </a:solidFill>
              </a:rPr>
              <a:t> </a:t>
            </a:r>
            <a:r>
              <a:rPr sz="8300" b="1" err="1">
                <a:solidFill>
                  <a:srgbClr val="FFC000"/>
                </a:solidFill>
              </a:rPr>
              <a:t>bênh</a:t>
            </a:r>
            <a:r>
              <a:rPr sz="8300" b="1">
                <a:solidFill>
                  <a:srgbClr val="FFC000"/>
                </a:solidFill>
              </a:rPr>
              <a:t> </a:t>
            </a:r>
            <a:r>
              <a:rPr sz="8300" b="1" err="1">
                <a:solidFill>
                  <a:srgbClr val="FFC000"/>
                </a:solidFill>
              </a:rPr>
              <a:t>vực</a:t>
            </a:r>
            <a:r>
              <a:rPr sz="8300" b="1">
                <a:solidFill>
                  <a:srgbClr val="FFC000"/>
                </a:solidFill>
              </a:rPr>
              <a:t> </a:t>
            </a:r>
            <a:r>
              <a:rPr sz="8300" b="1" err="1">
                <a:solidFill>
                  <a:srgbClr val="FFC000"/>
                </a:solidFill>
              </a:rPr>
              <a:t>kẻ</a:t>
            </a:r>
            <a:r>
              <a:rPr sz="8300" b="1">
                <a:solidFill>
                  <a:srgbClr val="FFC000"/>
                </a:solidFill>
              </a:rPr>
              <a:t> </a:t>
            </a:r>
            <a:r>
              <a:rPr sz="8300" b="1" err="1">
                <a:solidFill>
                  <a:srgbClr val="FFC000"/>
                </a:solidFill>
              </a:rPr>
              <a:t>yếu</a:t>
            </a:r>
            <a:r>
              <a:rPr sz="8300" b="1">
                <a:solidFill>
                  <a:srgbClr val="FF3300"/>
                </a:solidFill>
              </a:rPr>
              <a:t> </a:t>
            </a:r>
            <a:r>
              <a:rPr sz="6600" b="1">
                <a:solidFill>
                  <a:schemeClr val="bg1"/>
                </a:solidFill>
              </a:rPr>
              <a:t>(</a:t>
            </a:r>
            <a:r>
              <a:rPr sz="6600" b="1" err="1">
                <a:solidFill>
                  <a:schemeClr val="bg1"/>
                </a:solidFill>
              </a:rPr>
              <a:t>tiếp</a:t>
            </a:r>
            <a:r>
              <a:rPr sz="6600" b="1">
                <a:solidFill>
                  <a:schemeClr val="bg1"/>
                </a:solidFill>
              </a:rPr>
              <a:t> </a:t>
            </a:r>
            <a:r>
              <a:rPr sz="6600" b="1" err="1">
                <a:solidFill>
                  <a:schemeClr val="bg1"/>
                </a:solidFill>
              </a:rPr>
              <a:t>theo</a:t>
            </a:r>
            <a:r>
              <a:rPr sz="6600" b="1">
                <a:solidFill>
                  <a:schemeClr val="bg1"/>
                </a:solidFill>
              </a:rPr>
              <a:t>)</a:t>
            </a:r>
            <a:endParaRPr sz="6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Text Box 22529"/>
          <p:cNvSpPr txBox="1"/>
          <p:nvPr/>
        </p:nvSpPr>
        <p:spPr>
          <a:xfrm>
            <a:off x="0" y="4267200"/>
            <a:ext cx="9144000" cy="2530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8000" b="1">
                <a:solidFill>
                  <a:schemeClr val="bg1"/>
                </a:solidFill>
              </a:rPr>
              <a:t>-Quay </a:t>
            </a:r>
            <a:r>
              <a:rPr sz="8000" b="1" err="1">
                <a:solidFill>
                  <a:schemeClr val="bg1"/>
                </a:solidFill>
              </a:rPr>
              <a:t>phắc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lưng</a:t>
            </a:r>
            <a:endParaRPr sz="8000" b="1">
              <a:solidFill>
                <a:schemeClr val="bg1"/>
              </a:solidFill>
            </a:endParaRPr>
          </a:p>
          <a:p>
            <a:r>
              <a:rPr sz="8000" b="1">
                <a:solidFill>
                  <a:schemeClr val="bg1"/>
                </a:solidFill>
              </a:rPr>
              <a:t>-</a:t>
            </a:r>
            <a:r>
              <a:rPr sz="8000" b="1" err="1">
                <a:solidFill>
                  <a:schemeClr val="bg1"/>
                </a:solidFill>
              </a:rPr>
              <a:t>Phóng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càng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đạp</a:t>
            </a:r>
            <a:endParaRPr sz="8000" b="1">
              <a:solidFill>
                <a:schemeClr val="bg1"/>
              </a:solidFill>
            </a:endParaRPr>
          </a:p>
        </p:txBody>
      </p:sp>
      <p:sp>
        <p:nvSpPr>
          <p:cNvPr id="22531" name="Text Box 22530"/>
          <p:cNvSpPr txBox="1"/>
          <p:nvPr/>
        </p:nvSpPr>
        <p:spPr>
          <a:xfrm>
            <a:off x="0" y="0"/>
            <a:ext cx="9601200" cy="3749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8000" b="1">
                <a:solidFill>
                  <a:srgbClr val="FFFF00"/>
                </a:solidFill>
              </a:rPr>
              <a:t>2.Dế </a:t>
            </a:r>
            <a:r>
              <a:rPr sz="8000" b="1" err="1">
                <a:solidFill>
                  <a:srgbClr val="FFFF00"/>
                </a:solidFill>
              </a:rPr>
              <a:t>Mèn</a:t>
            </a:r>
            <a:r>
              <a:rPr sz="8000" b="1">
                <a:solidFill>
                  <a:srgbClr val="FFFF00"/>
                </a:solidFill>
              </a:rPr>
              <a:t> </a:t>
            </a:r>
            <a:r>
              <a:rPr sz="8000" b="1" err="1">
                <a:solidFill>
                  <a:srgbClr val="FFFF00"/>
                </a:solidFill>
              </a:rPr>
              <a:t>đã</a:t>
            </a:r>
            <a:r>
              <a:rPr sz="8000" b="1">
                <a:solidFill>
                  <a:srgbClr val="FFFF00"/>
                </a:solidFill>
              </a:rPr>
              <a:t> </a:t>
            </a:r>
            <a:r>
              <a:rPr sz="8000" b="1" err="1">
                <a:solidFill>
                  <a:srgbClr val="FFFF00"/>
                </a:solidFill>
              </a:rPr>
              <a:t>làm</a:t>
            </a:r>
            <a:r>
              <a:rPr sz="8000" b="1">
                <a:solidFill>
                  <a:srgbClr val="FFFF00"/>
                </a:solidFill>
              </a:rPr>
              <a:t> </a:t>
            </a:r>
            <a:r>
              <a:rPr sz="8000" b="1" err="1">
                <a:solidFill>
                  <a:srgbClr val="FFFF00"/>
                </a:solidFill>
              </a:rPr>
              <a:t>cách</a:t>
            </a:r>
            <a:r>
              <a:rPr sz="8000" b="1">
                <a:solidFill>
                  <a:srgbClr val="FFFF00"/>
                </a:solidFill>
              </a:rPr>
              <a:t> </a:t>
            </a:r>
            <a:r>
              <a:rPr sz="8000" b="1" err="1">
                <a:solidFill>
                  <a:srgbClr val="FFFF00"/>
                </a:solidFill>
              </a:rPr>
              <a:t>nào</a:t>
            </a:r>
            <a:r>
              <a:rPr sz="8000" b="1">
                <a:solidFill>
                  <a:srgbClr val="FFFF00"/>
                </a:solidFill>
              </a:rPr>
              <a:t> </a:t>
            </a:r>
            <a:r>
              <a:rPr sz="8000" b="1" err="1">
                <a:solidFill>
                  <a:srgbClr val="FFFF00"/>
                </a:solidFill>
              </a:rPr>
              <a:t>để</a:t>
            </a:r>
            <a:r>
              <a:rPr sz="8000" b="1">
                <a:solidFill>
                  <a:srgbClr val="FFFF00"/>
                </a:solidFill>
              </a:rPr>
              <a:t> </a:t>
            </a:r>
            <a:r>
              <a:rPr sz="8000" b="1" err="1">
                <a:solidFill>
                  <a:srgbClr val="FFFF00"/>
                </a:solidFill>
              </a:rPr>
              <a:t>bọn</a:t>
            </a:r>
            <a:r>
              <a:rPr sz="8000" b="1">
                <a:solidFill>
                  <a:srgbClr val="FFFF00"/>
                </a:solidFill>
              </a:rPr>
              <a:t> </a:t>
            </a:r>
            <a:r>
              <a:rPr sz="8000" b="1" err="1">
                <a:solidFill>
                  <a:srgbClr val="FFFF00"/>
                </a:solidFill>
              </a:rPr>
              <a:t>nhện</a:t>
            </a:r>
            <a:r>
              <a:rPr sz="8000" b="1">
                <a:solidFill>
                  <a:srgbClr val="FFFF00"/>
                </a:solidFill>
              </a:rPr>
              <a:t> </a:t>
            </a:r>
            <a:r>
              <a:rPr sz="8000" b="1" err="1">
                <a:solidFill>
                  <a:srgbClr val="FFFF00"/>
                </a:solidFill>
              </a:rPr>
              <a:t>phải</a:t>
            </a:r>
            <a:r>
              <a:rPr sz="8000" b="1">
                <a:solidFill>
                  <a:srgbClr val="FFFF00"/>
                </a:solidFill>
              </a:rPr>
              <a:t> </a:t>
            </a:r>
            <a:r>
              <a:rPr sz="8000" b="1" err="1">
                <a:solidFill>
                  <a:srgbClr val="FFFF00"/>
                </a:solidFill>
              </a:rPr>
              <a:t>sợ</a:t>
            </a:r>
            <a:r>
              <a:rPr sz="8000" b="1">
                <a:solidFill>
                  <a:srgbClr val="FFFF00"/>
                </a:solidFill>
              </a:rPr>
              <a:t>?</a:t>
            </a:r>
            <a:endParaRPr sz="80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Text Box 23553"/>
          <p:cNvSpPr txBox="1"/>
          <p:nvPr/>
        </p:nvSpPr>
        <p:spPr>
          <a:xfrm>
            <a:off x="228600" y="2971800"/>
            <a:ext cx="9296400" cy="2835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9000" b="1">
                <a:solidFill>
                  <a:schemeClr val="bg1"/>
                </a:solidFill>
              </a:rPr>
              <a:t>- </a:t>
            </a:r>
            <a:r>
              <a:rPr sz="9000" b="1" err="1">
                <a:solidFill>
                  <a:schemeClr val="bg1"/>
                </a:solidFill>
              </a:rPr>
              <a:t>Dế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Mèn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ra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oai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với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bọn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nhện</a:t>
            </a:r>
            <a:r>
              <a:rPr sz="9000" b="1">
                <a:solidFill>
                  <a:schemeClr val="bg1"/>
                </a:solidFill>
              </a:rPr>
              <a:t>.</a:t>
            </a:r>
            <a:endParaRPr sz="9000" b="1">
              <a:solidFill>
                <a:schemeClr val="bg1"/>
              </a:solidFill>
            </a:endParaRPr>
          </a:p>
        </p:txBody>
      </p:sp>
      <p:sp>
        <p:nvSpPr>
          <p:cNvPr id="23555" name="Text Box 23554"/>
          <p:cNvSpPr txBox="1"/>
          <p:nvPr/>
        </p:nvSpPr>
        <p:spPr>
          <a:xfrm>
            <a:off x="0" y="0"/>
            <a:ext cx="96012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8000" b="1">
                <a:solidFill>
                  <a:srgbClr val="FFFF00"/>
                </a:solidFill>
              </a:rPr>
              <a:t>Ý </a:t>
            </a:r>
            <a:r>
              <a:rPr sz="8000" b="1" err="1">
                <a:solidFill>
                  <a:srgbClr val="FFFF00"/>
                </a:solidFill>
              </a:rPr>
              <a:t>đoạn</a:t>
            </a:r>
            <a:r>
              <a:rPr sz="8000" b="1">
                <a:solidFill>
                  <a:srgbClr val="FFFF00"/>
                </a:solidFill>
              </a:rPr>
              <a:t> 2:</a:t>
            </a:r>
            <a:endParaRPr sz="80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Text Box 24577"/>
          <p:cNvSpPr txBox="1"/>
          <p:nvPr/>
        </p:nvSpPr>
        <p:spPr>
          <a:xfrm>
            <a:off x="0" y="533400"/>
            <a:ext cx="9220200" cy="1920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12000" b="1" err="1">
                <a:solidFill>
                  <a:srgbClr val="00FF00"/>
                </a:solidFill>
              </a:rPr>
              <a:t>Đoạn</a:t>
            </a:r>
            <a:r>
              <a:rPr sz="12000" b="1">
                <a:solidFill>
                  <a:srgbClr val="00FF00"/>
                </a:solidFill>
              </a:rPr>
              <a:t> 3</a:t>
            </a:r>
            <a:endParaRPr sz="12000" b="1">
              <a:solidFill>
                <a:srgbClr val="00FF00"/>
              </a:solidFill>
            </a:endParaRPr>
          </a:p>
        </p:txBody>
      </p:sp>
      <p:sp>
        <p:nvSpPr>
          <p:cNvPr id="24581" name="Text Box 24580"/>
          <p:cNvSpPr txBox="1"/>
          <p:nvPr/>
        </p:nvSpPr>
        <p:spPr>
          <a:xfrm>
            <a:off x="-76200" y="3657600"/>
            <a:ext cx="9371013" cy="1158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7000" b="1" err="1">
                <a:solidFill>
                  <a:schemeClr val="bg1"/>
                </a:solidFill>
              </a:rPr>
              <a:t>Tôi</a:t>
            </a:r>
            <a:r>
              <a:rPr sz="7000" b="1">
                <a:solidFill>
                  <a:schemeClr val="bg1"/>
                </a:solidFill>
              </a:rPr>
              <a:t> </a:t>
            </a:r>
            <a:r>
              <a:rPr sz="7000" b="1" err="1">
                <a:solidFill>
                  <a:schemeClr val="bg1"/>
                </a:solidFill>
              </a:rPr>
              <a:t>thét</a:t>
            </a:r>
            <a:r>
              <a:rPr sz="7000" b="1">
                <a:solidFill>
                  <a:schemeClr val="bg1"/>
                </a:solidFill>
              </a:rPr>
              <a:t> . . </a:t>
            </a:r>
            <a:r>
              <a:rPr sz="7000" b="1" err="1">
                <a:solidFill>
                  <a:schemeClr val="bg1"/>
                </a:solidFill>
              </a:rPr>
              <a:t>quang</a:t>
            </a:r>
            <a:r>
              <a:rPr sz="7000" b="1">
                <a:solidFill>
                  <a:schemeClr val="bg1"/>
                </a:solidFill>
              </a:rPr>
              <a:t> </a:t>
            </a:r>
            <a:r>
              <a:rPr sz="7000" b="1" err="1">
                <a:solidFill>
                  <a:schemeClr val="bg1"/>
                </a:solidFill>
              </a:rPr>
              <a:t>hẳn</a:t>
            </a:r>
            <a:r>
              <a:rPr sz="7000" b="1">
                <a:solidFill>
                  <a:schemeClr val="bg1"/>
                </a:solidFill>
              </a:rPr>
              <a:t>.</a:t>
            </a:r>
            <a:endParaRPr sz="7000" b="1">
              <a:solidFill>
                <a:schemeClr val="bg1"/>
              </a:solidFill>
            </a:endParaRPr>
          </a:p>
        </p:txBody>
      </p:sp>
      <p:sp>
        <p:nvSpPr>
          <p:cNvPr id="24582" name="Text Box 24581"/>
          <p:cNvSpPr txBox="1"/>
          <p:nvPr/>
        </p:nvSpPr>
        <p:spPr>
          <a:xfrm>
            <a:off x="152400" y="5105400"/>
            <a:ext cx="8820150" cy="14636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9000" b="1" err="1">
                <a:solidFill>
                  <a:srgbClr val="FFFF00"/>
                </a:solidFill>
              </a:rPr>
              <a:t>Hả</a:t>
            </a:r>
            <a:r>
              <a:rPr sz="9000" b="1">
                <a:solidFill>
                  <a:srgbClr val="FFFF00"/>
                </a:solidFill>
              </a:rPr>
              <a:t> </a:t>
            </a:r>
            <a:r>
              <a:rPr sz="9000" b="1" err="1">
                <a:solidFill>
                  <a:srgbClr val="FFFF00"/>
                </a:solidFill>
              </a:rPr>
              <a:t>hê</a:t>
            </a:r>
            <a:r>
              <a:rPr sz="9000" b="1">
                <a:solidFill>
                  <a:srgbClr val="FFFF00"/>
                </a:solidFill>
              </a:rPr>
              <a:t>, </a:t>
            </a:r>
            <a:r>
              <a:rPr sz="9000" b="1" err="1">
                <a:solidFill>
                  <a:srgbClr val="FFFF00"/>
                </a:solidFill>
              </a:rPr>
              <a:t>mạch</a:t>
            </a:r>
            <a:r>
              <a:rPr sz="9000" b="1">
                <a:solidFill>
                  <a:srgbClr val="FFFF00"/>
                </a:solidFill>
              </a:rPr>
              <a:t> </a:t>
            </a:r>
            <a:r>
              <a:rPr sz="9000" b="1" err="1">
                <a:solidFill>
                  <a:srgbClr val="FFFF00"/>
                </a:solidFill>
              </a:rPr>
              <a:t>lạc</a:t>
            </a:r>
            <a:endParaRPr sz="90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6" name="Text Box 38915"/>
          <p:cNvSpPr txBox="1"/>
          <p:nvPr/>
        </p:nvSpPr>
        <p:spPr>
          <a:xfrm>
            <a:off x="0" y="60325"/>
            <a:ext cx="9372600" cy="6797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4000" b="1" err="1">
                <a:solidFill>
                  <a:schemeClr val="bg1"/>
                </a:solidFill>
              </a:rPr>
              <a:t>Tôi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thét</a:t>
            </a:r>
            <a:r>
              <a:rPr sz="4000" b="1">
                <a:solidFill>
                  <a:schemeClr val="bg1"/>
                </a:solidFill>
              </a:rPr>
              <a:t>:</a:t>
            </a:r>
            <a:endParaRPr sz="4000" b="1">
              <a:solidFill>
                <a:schemeClr val="bg1"/>
              </a:solidFill>
            </a:endParaRPr>
          </a:p>
          <a:p>
            <a:r>
              <a:rPr sz="4000" b="1">
                <a:solidFill>
                  <a:schemeClr val="bg1"/>
                </a:solidFill>
              </a:rPr>
              <a:t>    - </a:t>
            </a:r>
            <a:r>
              <a:rPr sz="4000" b="1" err="1">
                <a:solidFill>
                  <a:schemeClr val="bg1"/>
                </a:solidFill>
              </a:rPr>
              <a:t>Các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người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có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của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ăn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của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để</a:t>
            </a:r>
            <a:r>
              <a:rPr sz="4000" b="1">
                <a:solidFill>
                  <a:schemeClr val="bg1"/>
                </a:solidFill>
              </a:rPr>
              <a:t>, </a:t>
            </a:r>
            <a:r>
              <a:rPr sz="4000" b="1" err="1">
                <a:solidFill>
                  <a:srgbClr val="FFFF00"/>
                </a:solidFill>
              </a:rPr>
              <a:t>béo</a:t>
            </a:r>
            <a:r>
              <a:rPr sz="4000" b="1">
                <a:solidFill>
                  <a:srgbClr val="FFFF00"/>
                </a:solidFill>
              </a:rPr>
              <a:t> </a:t>
            </a:r>
            <a:r>
              <a:rPr sz="4000" b="1" err="1">
                <a:solidFill>
                  <a:srgbClr val="FFFF00"/>
                </a:solidFill>
              </a:rPr>
              <a:t>múp</a:t>
            </a:r>
            <a:r>
              <a:rPr sz="4000" b="1">
                <a:solidFill>
                  <a:srgbClr val="FFFF00"/>
                </a:solidFill>
              </a:rPr>
              <a:t> </a:t>
            </a:r>
            <a:r>
              <a:rPr sz="4000" b="1" err="1">
                <a:solidFill>
                  <a:srgbClr val="FFFF00"/>
                </a:solidFill>
              </a:rPr>
              <a:t>béo</a:t>
            </a:r>
            <a:r>
              <a:rPr sz="4000" b="1">
                <a:solidFill>
                  <a:srgbClr val="FFFF00"/>
                </a:solidFill>
              </a:rPr>
              <a:t> </a:t>
            </a:r>
            <a:r>
              <a:rPr sz="4000" b="1" err="1">
                <a:solidFill>
                  <a:srgbClr val="FFFF00"/>
                </a:solidFill>
              </a:rPr>
              <a:t>míp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mà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cứ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đòi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mãi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một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tí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tẹo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nợ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đã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mấy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đời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rồi</a:t>
            </a:r>
            <a:r>
              <a:rPr sz="4000" b="1">
                <a:solidFill>
                  <a:schemeClr val="bg1"/>
                </a:solidFill>
              </a:rPr>
              <a:t>. </a:t>
            </a:r>
            <a:r>
              <a:rPr sz="4000" b="1" err="1">
                <a:solidFill>
                  <a:schemeClr val="bg1"/>
                </a:solidFill>
              </a:rPr>
              <a:t>Lại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còn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rgbClr val="FFFF00"/>
                </a:solidFill>
              </a:rPr>
              <a:t>kéo</a:t>
            </a:r>
            <a:r>
              <a:rPr sz="4000" b="1">
                <a:solidFill>
                  <a:srgbClr val="FFFF00"/>
                </a:solidFill>
              </a:rPr>
              <a:t> </a:t>
            </a:r>
            <a:r>
              <a:rPr sz="4000" b="1" err="1">
                <a:solidFill>
                  <a:srgbClr val="FFFF00"/>
                </a:solidFill>
              </a:rPr>
              <a:t>bè</a:t>
            </a:r>
            <a:r>
              <a:rPr sz="4000" b="1">
                <a:solidFill>
                  <a:srgbClr val="FFFF00"/>
                </a:solidFill>
              </a:rPr>
              <a:t> </a:t>
            </a:r>
            <a:r>
              <a:rPr sz="4000" b="1" err="1">
                <a:solidFill>
                  <a:srgbClr val="FFFF00"/>
                </a:solidFill>
              </a:rPr>
              <a:t>kéo</a:t>
            </a:r>
            <a:r>
              <a:rPr sz="4000" b="1">
                <a:solidFill>
                  <a:srgbClr val="FFFF00"/>
                </a:solidFill>
              </a:rPr>
              <a:t> </a:t>
            </a:r>
            <a:r>
              <a:rPr sz="4000" b="1" err="1">
                <a:solidFill>
                  <a:srgbClr val="FFFF00"/>
                </a:solidFill>
              </a:rPr>
              <a:t>cánh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đánh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đập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một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cô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gái</a:t>
            </a:r>
            <a:r>
              <a:rPr sz="4000" b="1">
                <a:solidFill>
                  <a:schemeClr val="bg1"/>
                </a:solidFill>
              </a:rPr>
              <a:t>    </a:t>
            </a:r>
            <a:r>
              <a:rPr sz="4000" b="1" err="1">
                <a:solidFill>
                  <a:srgbClr val="FFFF00"/>
                </a:solidFill>
              </a:rPr>
              <a:t>yếu</a:t>
            </a:r>
            <a:r>
              <a:rPr sz="4000" b="1">
                <a:solidFill>
                  <a:srgbClr val="FFFF00"/>
                </a:solidFill>
              </a:rPr>
              <a:t> </a:t>
            </a:r>
            <a:r>
              <a:rPr sz="4000" b="1" err="1">
                <a:solidFill>
                  <a:srgbClr val="FFFF00"/>
                </a:solidFill>
              </a:rPr>
              <a:t>ớt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thế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này.Thật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rgbClr val="FFFF00"/>
                </a:solidFill>
              </a:rPr>
              <a:t>đáng</a:t>
            </a:r>
            <a:r>
              <a:rPr sz="4000" b="1">
                <a:solidFill>
                  <a:srgbClr val="FFFF00"/>
                </a:solidFill>
              </a:rPr>
              <a:t> </a:t>
            </a:r>
            <a:r>
              <a:rPr sz="4000" b="1" err="1">
                <a:solidFill>
                  <a:srgbClr val="FFFF00"/>
                </a:solidFill>
              </a:rPr>
              <a:t>xấu</a:t>
            </a:r>
            <a:r>
              <a:rPr sz="4000" b="1">
                <a:solidFill>
                  <a:srgbClr val="FFFF00"/>
                </a:solidFill>
              </a:rPr>
              <a:t> </a:t>
            </a:r>
            <a:r>
              <a:rPr sz="4000" b="1" err="1">
                <a:solidFill>
                  <a:srgbClr val="FFFF00"/>
                </a:solidFill>
              </a:rPr>
              <a:t>hổ</a:t>
            </a:r>
            <a:r>
              <a:rPr sz="4000" b="1">
                <a:solidFill>
                  <a:schemeClr val="bg1"/>
                </a:solidFill>
              </a:rPr>
              <a:t>! </a:t>
            </a:r>
            <a:r>
              <a:rPr sz="4000" b="1" err="1">
                <a:solidFill>
                  <a:schemeClr val="bg1"/>
                </a:solidFill>
              </a:rPr>
              <a:t>Có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phá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hết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các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vòng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vây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đi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không</a:t>
            </a:r>
            <a:r>
              <a:rPr sz="4000" b="1">
                <a:solidFill>
                  <a:schemeClr val="bg1"/>
                </a:solidFill>
              </a:rPr>
              <a:t>?</a:t>
            </a:r>
            <a:endParaRPr sz="4000" b="1">
              <a:solidFill>
                <a:schemeClr val="bg1"/>
              </a:solidFill>
            </a:endParaRPr>
          </a:p>
          <a:p>
            <a:r>
              <a:rPr sz="4000" b="1">
                <a:solidFill>
                  <a:schemeClr val="bg1"/>
                </a:solidFill>
              </a:rPr>
              <a:t>      </a:t>
            </a:r>
            <a:r>
              <a:rPr sz="4000" b="1" err="1">
                <a:solidFill>
                  <a:schemeClr val="bg1"/>
                </a:solidFill>
              </a:rPr>
              <a:t>Bọn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nhện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sợ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hãi</a:t>
            </a:r>
            <a:r>
              <a:rPr sz="4000" b="1">
                <a:solidFill>
                  <a:schemeClr val="bg1"/>
                </a:solidFill>
              </a:rPr>
              <a:t>, </a:t>
            </a:r>
            <a:r>
              <a:rPr sz="4000" b="1" err="1">
                <a:solidFill>
                  <a:schemeClr val="bg1"/>
                </a:solidFill>
              </a:rPr>
              <a:t>cùng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dạ</a:t>
            </a:r>
            <a:r>
              <a:rPr sz="4000" b="1">
                <a:solidFill>
                  <a:schemeClr val="bg1"/>
                </a:solidFill>
              </a:rPr>
              <a:t> ran. </a:t>
            </a:r>
            <a:r>
              <a:rPr sz="4000" b="1" err="1">
                <a:solidFill>
                  <a:schemeClr val="bg1"/>
                </a:solidFill>
              </a:rPr>
              <a:t>Cả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bọn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cuống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cuồng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chạy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dọc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chạy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ngang</a:t>
            </a:r>
            <a:r>
              <a:rPr sz="4000" b="1">
                <a:solidFill>
                  <a:schemeClr val="bg1"/>
                </a:solidFill>
              </a:rPr>
              <a:t>, </a:t>
            </a:r>
            <a:r>
              <a:rPr sz="4000" b="1" err="1">
                <a:solidFill>
                  <a:srgbClr val="FFFF00"/>
                </a:solidFill>
              </a:rPr>
              <a:t>phá</a:t>
            </a:r>
            <a:r>
              <a:rPr sz="4000" b="1">
                <a:solidFill>
                  <a:srgbClr val="FFFF00"/>
                </a:solidFill>
              </a:rPr>
              <a:t> </a:t>
            </a:r>
            <a:r>
              <a:rPr sz="4000" b="1" err="1">
                <a:solidFill>
                  <a:srgbClr val="FFFF00"/>
                </a:solidFill>
              </a:rPr>
              <a:t>hết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các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dây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tơ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chăng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lối</a:t>
            </a:r>
            <a:r>
              <a:rPr sz="4000" b="1">
                <a:solidFill>
                  <a:schemeClr val="bg1"/>
                </a:solidFill>
              </a:rPr>
              <a:t>. Con </a:t>
            </a:r>
            <a:r>
              <a:rPr sz="4000" b="1" err="1">
                <a:solidFill>
                  <a:schemeClr val="bg1"/>
                </a:solidFill>
              </a:rPr>
              <a:t>đường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về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tổ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Nhà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Trò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quang</a:t>
            </a:r>
            <a:r>
              <a:rPr sz="4000" b="1">
                <a:solidFill>
                  <a:schemeClr val="bg1"/>
                </a:solidFill>
              </a:rPr>
              <a:t> </a:t>
            </a:r>
            <a:r>
              <a:rPr sz="4000" b="1" err="1">
                <a:solidFill>
                  <a:schemeClr val="bg1"/>
                </a:solidFill>
              </a:rPr>
              <a:t>hẳn</a:t>
            </a:r>
            <a:r>
              <a:rPr sz="4000" b="1">
                <a:solidFill>
                  <a:schemeClr val="bg1"/>
                </a:solidFill>
              </a:rPr>
              <a:t>. </a:t>
            </a:r>
            <a:endParaRPr sz="40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Text Box 25601"/>
          <p:cNvSpPr txBox="1"/>
          <p:nvPr/>
        </p:nvSpPr>
        <p:spPr>
          <a:xfrm>
            <a:off x="-76200" y="3276600"/>
            <a:ext cx="9525000" cy="3749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8000" b="1">
                <a:solidFill>
                  <a:schemeClr val="bg1"/>
                </a:solidFill>
              </a:rPr>
              <a:t>-So </a:t>
            </a:r>
            <a:r>
              <a:rPr sz="8000" b="1" err="1">
                <a:solidFill>
                  <a:schemeClr val="bg1"/>
                </a:solidFill>
              </a:rPr>
              <a:t>sánh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bọn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nhện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giàu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mà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lại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đòi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nợ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bé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tí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tẹo</a:t>
            </a:r>
            <a:r>
              <a:rPr sz="8000" b="1">
                <a:solidFill>
                  <a:schemeClr val="bg1"/>
                </a:solidFill>
              </a:rPr>
              <a:t>. </a:t>
            </a:r>
            <a:r>
              <a:rPr sz="8000" b="1" err="1">
                <a:solidFill>
                  <a:schemeClr val="bg1"/>
                </a:solidFill>
              </a:rPr>
              <a:t>Xấu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hổ</a:t>
            </a:r>
            <a:r>
              <a:rPr sz="8000" b="1">
                <a:solidFill>
                  <a:schemeClr val="bg1"/>
                </a:solidFill>
              </a:rPr>
              <a:t>.</a:t>
            </a:r>
            <a:endParaRPr sz="8000" b="1">
              <a:solidFill>
                <a:schemeClr val="bg1"/>
              </a:solidFill>
            </a:endParaRPr>
          </a:p>
        </p:txBody>
      </p:sp>
      <p:sp>
        <p:nvSpPr>
          <p:cNvPr id="25603" name="Text Box 25602"/>
          <p:cNvSpPr txBox="1"/>
          <p:nvPr/>
        </p:nvSpPr>
        <p:spPr>
          <a:xfrm>
            <a:off x="0" y="0"/>
            <a:ext cx="9218930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sz="7200" b="1">
                <a:solidFill>
                  <a:srgbClr val="FFFF00"/>
                </a:solidFill>
              </a:rPr>
              <a:t>3.DếMèn </a:t>
            </a:r>
            <a:r>
              <a:rPr sz="7200" b="1" err="1">
                <a:solidFill>
                  <a:srgbClr val="FFFF00"/>
                </a:solidFill>
              </a:rPr>
              <a:t>đã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nói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thế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nào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để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bọn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nhện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nhận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ra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lẽ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phải</a:t>
            </a:r>
            <a:r>
              <a:rPr sz="7200" b="1">
                <a:solidFill>
                  <a:srgbClr val="FFFF00"/>
                </a:solidFill>
              </a:rPr>
              <a:t>?</a:t>
            </a:r>
            <a:endParaRPr sz="72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Text Box 26625"/>
          <p:cNvSpPr txBox="1"/>
          <p:nvPr/>
        </p:nvSpPr>
        <p:spPr>
          <a:xfrm>
            <a:off x="-76200" y="2438400"/>
            <a:ext cx="9296400" cy="420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9000" b="1">
                <a:solidFill>
                  <a:schemeClr val="bg1"/>
                </a:solidFill>
              </a:rPr>
              <a:t>- </a:t>
            </a:r>
            <a:r>
              <a:rPr sz="9000" b="1" err="1">
                <a:solidFill>
                  <a:schemeClr val="bg1"/>
                </a:solidFill>
              </a:rPr>
              <a:t>Dế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Mèn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giảng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giải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để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bọn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nhện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nhận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ra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lẽ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phải</a:t>
            </a:r>
            <a:r>
              <a:rPr sz="9000" b="1">
                <a:solidFill>
                  <a:schemeClr val="bg1"/>
                </a:solidFill>
              </a:rPr>
              <a:t>.</a:t>
            </a:r>
            <a:endParaRPr sz="9000" b="1">
              <a:solidFill>
                <a:schemeClr val="bg1"/>
              </a:solidFill>
            </a:endParaRPr>
          </a:p>
        </p:txBody>
      </p:sp>
      <p:sp>
        <p:nvSpPr>
          <p:cNvPr id="26627" name="Text Box 26626"/>
          <p:cNvSpPr txBox="1"/>
          <p:nvPr/>
        </p:nvSpPr>
        <p:spPr>
          <a:xfrm>
            <a:off x="0" y="0"/>
            <a:ext cx="96012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8000" b="1">
                <a:solidFill>
                  <a:srgbClr val="FFFF00"/>
                </a:solidFill>
              </a:rPr>
              <a:t>Ý </a:t>
            </a:r>
            <a:r>
              <a:rPr sz="8000" b="1" err="1">
                <a:solidFill>
                  <a:srgbClr val="FFFF00"/>
                </a:solidFill>
              </a:rPr>
              <a:t>đoạn</a:t>
            </a:r>
            <a:r>
              <a:rPr sz="8000" b="1">
                <a:solidFill>
                  <a:srgbClr val="FFFF00"/>
                </a:solidFill>
              </a:rPr>
              <a:t> 3:</a:t>
            </a:r>
            <a:endParaRPr sz="80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1" name="Text Box 27650"/>
          <p:cNvSpPr txBox="1"/>
          <p:nvPr/>
        </p:nvSpPr>
        <p:spPr>
          <a:xfrm>
            <a:off x="55880" y="76200"/>
            <a:ext cx="9088120" cy="67392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sz="7200" b="1">
                <a:solidFill>
                  <a:srgbClr val="FFFF00"/>
                </a:solidFill>
              </a:rPr>
              <a:t>4.Em </a:t>
            </a:r>
            <a:r>
              <a:rPr sz="7200" b="1" err="1">
                <a:solidFill>
                  <a:srgbClr val="FFFF00"/>
                </a:solidFill>
              </a:rPr>
              <a:t>thấy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có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thể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tặng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cho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Dế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Mèn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danh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hiệu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nào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sau</a:t>
            </a:r>
            <a:r>
              <a:rPr sz="7200" b="1">
                <a:solidFill>
                  <a:srgbClr val="FFFF00"/>
                </a:solidFill>
              </a:rPr>
              <a:t> </a:t>
            </a:r>
            <a:r>
              <a:rPr sz="7200" b="1" err="1">
                <a:solidFill>
                  <a:srgbClr val="FFFF00"/>
                </a:solidFill>
              </a:rPr>
              <a:t>đây</a:t>
            </a:r>
            <a:r>
              <a:rPr sz="7200" b="1">
                <a:solidFill>
                  <a:srgbClr val="FFFF00"/>
                </a:solidFill>
              </a:rPr>
              <a:t>: </a:t>
            </a:r>
            <a:r>
              <a:rPr sz="7200" b="1" err="1">
                <a:solidFill>
                  <a:schemeClr val="bg1"/>
                </a:solidFill>
              </a:rPr>
              <a:t>võ</a:t>
            </a:r>
            <a:r>
              <a:rPr sz="7200" b="1">
                <a:solidFill>
                  <a:schemeClr val="bg1"/>
                </a:solidFill>
              </a:rPr>
              <a:t> </a:t>
            </a:r>
            <a:r>
              <a:rPr sz="7200" b="1" err="1">
                <a:solidFill>
                  <a:schemeClr val="bg1"/>
                </a:solidFill>
              </a:rPr>
              <a:t>sĩ</a:t>
            </a:r>
            <a:r>
              <a:rPr lang="en-US" sz="7200" b="1" err="1">
                <a:solidFill>
                  <a:schemeClr val="bg1"/>
                </a:solidFill>
              </a:rPr>
              <a:t>, </a:t>
            </a:r>
            <a:r>
              <a:rPr sz="7200" b="1" err="1">
                <a:solidFill>
                  <a:schemeClr val="bg1"/>
                </a:solidFill>
              </a:rPr>
              <a:t>tráng</a:t>
            </a:r>
            <a:r>
              <a:rPr sz="7200" b="1">
                <a:solidFill>
                  <a:schemeClr val="bg1"/>
                </a:solidFill>
              </a:rPr>
              <a:t> </a:t>
            </a:r>
            <a:r>
              <a:rPr sz="7200" b="1" err="1">
                <a:solidFill>
                  <a:schemeClr val="bg1"/>
                </a:solidFill>
              </a:rPr>
              <a:t>sĩ</a:t>
            </a:r>
            <a:r>
              <a:rPr lang="en-US" sz="7200" b="1" err="1">
                <a:solidFill>
                  <a:schemeClr val="bg1"/>
                </a:solidFill>
              </a:rPr>
              <a:t>, </a:t>
            </a:r>
            <a:r>
              <a:rPr sz="7200" b="1" err="1">
                <a:solidFill>
                  <a:schemeClr val="bg1"/>
                </a:solidFill>
              </a:rPr>
              <a:t>chiến</a:t>
            </a:r>
            <a:r>
              <a:rPr sz="7200" b="1">
                <a:solidFill>
                  <a:schemeClr val="bg1"/>
                </a:solidFill>
              </a:rPr>
              <a:t> </a:t>
            </a:r>
            <a:r>
              <a:rPr sz="7200" b="1" err="1">
                <a:solidFill>
                  <a:schemeClr val="bg1"/>
                </a:solidFill>
              </a:rPr>
              <a:t>sĩ</a:t>
            </a:r>
            <a:r>
              <a:rPr lang="en-US" sz="7200" b="1" err="1">
                <a:solidFill>
                  <a:schemeClr val="bg1"/>
                </a:solidFill>
              </a:rPr>
              <a:t>, </a:t>
            </a:r>
            <a:r>
              <a:rPr sz="7200" b="1" err="1">
                <a:solidFill>
                  <a:schemeClr val="bg1"/>
                </a:solidFill>
              </a:rPr>
              <a:t>hiệp</a:t>
            </a:r>
            <a:r>
              <a:rPr sz="7200" b="1">
                <a:solidFill>
                  <a:schemeClr val="bg1"/>
                </a:solidFill>
              </a:rPr>
              <a:t> </a:t>
            </a:r>
            <a:r>
              <a:rPr sz="7200" b="1" err="1">
                <a:solidFill>
                  <a:schemeClr val="bg1"/>
                </a:solidFill>
              </a:rPr>
              <a:t>s</a:t>
            </a:r>
            <a:r>
              <a:rPr lang="en-US" sz="7200" b="1" err="1">
                <a:solidFill>
                  <a:schemeClr val="bg1"/>
                </a:solidFill>
              </a:rPr>
              <a:t>ĩ, </a:t>
            </a:r>
            <a:r>
              <a:rPr sz="7200" b="1" err="1">
                <a:solidFill>
                  <a:schemeClr val="bg1"/>
                </a:solidFill>
              </a:rPr>
              <a:t>dũng</a:t>
            </a:r>
            <a:r>
              <a:rPr sz="7200" b="1">
                <a:solidFill>
                  <a:schemeClr val="bg1"/>
                </a:solidFill>
              </a:rPr>
              <a:t> </a:t>
            </a:r>
            <a:r>
              <a:rPr sz="7200" b="1" err="1">
                <a:solidFill>
                  <a:schemeClr val="bg1"/>
                </a:solidFill>
              </a:rPr>
              <a:t>sĩ</a:t>
            </a:r>
            <a:r>
              <a:rPr lang="en-US" sz="7200" b="1" err="1">
                <a:solidFill>
                  <a:schemeClr val="bg1"/>
                </a:solidFill>
              </a:rPr>
              <a:t>, </a:t>
            </a:r>
            <a:r>
              <a:rPr sz="7200" b="1" err="1">
                <a:solidFill>
                  <a:schemeClr val="bg1"/>
                </a:solidFill>
              </a:rPr>
              <a:t>anh</a:t>
            </a:r>
            <a:r>
              <a:rPr sz="7200" b="1">
                <a:solidFill>
                  <a:schemeClr val="bg1"/>
                </a:solidFill>
              </a:rPr>
              <a:t> </a:t>
            </a:r>
            <a:r>
              <a:rPr sz="7200" b="1" err="1">
                <a:solidFill>
                  <a:schemeClr val="bg1"/>
                </a:solidFill>
              </a:rPr>
              <a:t>hùng</a:t>
            </a:r>
            <a:r>
              <a:rPr sz="7200" b="1">
                <a:solidFill>
                  <a:srgbClr val="FFFF00"/>
                </a:solidFill>
              </a:rPr>
              <a:t>?</a:t>
            </a:r>
            <a:endParaRPr sz="72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6" name="Text Box 28675"/>
          <p:cNvSpPr txBox="1"/>
          <p:nvPr/>
        </p:nvSpPr>
        <p:spPr>
          <a:xfrm>
            <a:off x="0" y="0"/>
            <a:ext cx="9525000" cy="3749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8000" b="1">
                <a:solidFill>
                  <a:schemeClr val="bg1"/>
                </a:solidFill>
              </a:rPr>
              <a:t>-</a:t>
            </a:r>
            <a:r>
              <a:rPr sz="8000" b="1" err="1">
                <a:solidFill>
                  <a:schemeClr val="bg1"/>
                </a:solidFill>
              </a:rPr>
              <a:t>Tất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cả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danh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hiệu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trên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đều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có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thể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đặt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cho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Dế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Mèn</a:t>
            </a:r>
            <a:r>
              <a:rPr sz="8000" b="1">
                <a:solidFill>
                  <a:schemeClr val="bg1"/>
                </a:solidFill>
              </a:rPr>
              <a:t>.</a:t>
            </a:r>
            <a:endParaRPr sz="8000" b="1">
              <a:solidFill>
                <a:schemeClr val="bg1"/>
              </a:solidFill>
            </a:endParaRPr>
          </a:p>
        </p:txBody>
      </p:sp>
      <p:sp>
        <p:nvSpPr>
          <p:cNvPr id="28677" name="Text Box 28676"/>
          <p:cNvSpPr txBox="1"/>
          <p:nvPr/>
        </p:nvSpPr>
        <p:spPr>
          <a:xfrm>
            <a:off x="0" y="4022725"/>
            <a:ext cx="9525000" cy="2530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8000" b="1">
                <a:solidFill>
                  <a:schemeClr val="bg1"/>
                </a:solidFill>
              </a:rPr>
              <a:t>-</a:t>
            </a:r>
            <a:r>
              <a:rPr sz="8000" b="1" err="1">
                <a:solidFill>
                  <a:schemeClr val="bg1"/>
                </a:solidFill>
              </a:rPr>
              <a:t>Thích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hợp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nhất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là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danh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 err="1">
                <a:solidFill>
                  <a:schemeClr val="bg1"/>
                </a:solidFill>
              </a:rPr>
              <a:t>hiệu</a:t>
            </a:r>
            <a:r>
              <a:rPr sz="8000" b="1">
                <a:solidFill>
                  <a:schemeClr val="bg1"/>
                </a:solidFill>
              </a:rPr>
              <a:t> </a:t>
            </a:r>
            <a:r>
              <a:rPr sz="8000" b="1">
                <a:solidFill>
                  <a:srgbClr val="FFFF00"/>
                </a:solidFill>
              </a:rPr>
              <a:t>HIỆP SĨ</a:t>
            </a:r>
            <a:r>
              <a:rPr sz="8000" b="1">
                <a:solidFill>
                  <a:schemeClr val="bg1"/>
                </a:solidFill>
              </a:rPr>
              <a:t>.</a:t>
            </a:r>
            <a:endParaRPr sz="80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1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  <p:bldP spid="2867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40" name="Text Box 39939"/>
          <p:cNvSpPr txBox="1"/>
          <p:nvPr/>
        </p:nvSpPr>
        <p:spPr>
          <a:xfrm>
            <a:off x="-76200" y="304800"/>
            <a:ext cx="10058400" cy="1920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 b="1">
                <a:solidFill>
                  <a:srgbClr val="FFFF00"/>
                </a:solidFill>
              </a:rPr>
              <a:t>1.</a:t>
            </a:r>
            <a:r>
              <a:rPr sz="6000" b="1">
                <a:solidFill>
                  <a:schemeClr val="bg1"/>
                </a:solidFill>
              </a:rPr>
              <a:t>Cảnh </a:t>
            </a:r>
            <a:r>
              <a:rPr sz="6000" b="1" err="1">
                <a:solidFill>
                  <a:schemeClr val="bg1"/>
                </a:solidFill>
              </a:rPr>
              <a:t>trận</a:t>
            </a:r>
            <a:r>
              <a:rPr sz="6000" b="1">
                <a:solidFill>
                  <a:schemeClr val="bg1"/>
                </a:solidFill>
              </a:rPr>
              <a:t> </a:t>
            </a:r>
            <a:r>
              <a:rPr sz="6000" b="1" err="1">
                <a:solidFill>
                  <a:schemeClr val="bg1"/>
                </a:solidFill>
              </a:rPr>
              <a:t>địa</a:t>
            </a:r>
            <a:r>
              <a:rPr sz="6000" b="1">
                <a:solidFill>
                  <a:schemeClr val="bg1"/>
                </a:solidFill>
              </a:rPr>
              <a:t> </a:t>
            </a:r>
            <a:r>
              <a:rPr sz="6000" b="1" err="1">
                <a:solidFill>
                  <a:srgbClr val="FFFF00"/>
                </a:solidFill>
              </a:rPr>
              <a:t>mai</a:t>
            </a:r>
            <a:r>
              <a:rPr sz="6000" b="1">
                <a:solidFill>
                  <a:srgbClr val="FFFF00"/>
                </a:solidFill>
              </a:rPr>
              <a:t> </a:t>
            </a:r>
            <a:r>
              <a:rPr sz="6000" b="1" err="1">
                <a:solidFill>
                  <a:srgbClr val="FFFF00"/>
                </a:solidFill>
              </a:rPr>
              <a:t>phục</a:t>
            </a:r>
            <a:r>
              <a:rPr sz="6000" b="1">
                <a:solidFill>
                  <a:schemeClr val="bg1"/>
                </a:solidFill>
              </a:rPr>
              <a:t> </a:t>
            </a:r>
            <a:r>
              <a:rPr sz="6000" b="1" err="1">
                <a:solidFill>
                  <a:schemeClr val="bg1"/>
                </a:solidFill>
              </a:rPr>
              <a:t>của</a:t>
            </a:r>
            <a:r>
              <a:rPr sz="6000" b="1">
                <a:solidFill>
                  <a:schemeClr val="bg1"/>
                </a:solidFill>
              </a:rPr>
              <a:t> </a:t>
            </a:r>
            <a:r>
              <a:rPr sz="6000" b="1" err="1">
                <a:solidFill>
                  <a:schemeClr val="bg1"/>
                </a:solidFill>
              </a:rPr>
              <a:t>bọn</a:t>
            </a:r>
            <a:r>
              <a:rPr sz="6000" b="1">
                <a:solidFill>
                  <a:schemeClr val="bg1"/>
                </a:solidFill>
              </a:rPr>
              <a:t> </a:t>
            </a:r>
            <a:r>
              <a:rPr sz="6000" b="1" err="1">
                <a:solidFill>
                  <a:schemeClr val="bg1"/>
                </a:solidFill>
              </a:rPr>
              <a:t>nhện</a:t>
            </a:r>
            <a:r>
              <a:rPr sz="6000" b="1">
                <a:solidFill>
                  <a:schemeClr val="bg1"/>
                </a:solidFill>
              </a:rPr>
              <a:t>.</a:t>
            </a:r>
            <a:endParaRPr sz="6000" b="1">
              <a:solidFill>
                <a:schemeClr val="bg1"/>
              </a:solidFill>
            </a:endParaRPr>
          </a:p>
        </p:txBody>
      </p:sp>
      <p:sp>
        <p:nvSpPr>
          <p:cNvPr id="39942" name="Text Box 39941"/>
          <p:cNvSpPr txBox="1"/>
          <p:nvPr/>
        </p:nvSpPr>
        <p:spPr>
          <a:xfrm>
            <a:off x="-76200" y="2590800"/>
            <a:ext cx="9296400" cy="1920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 b="1">
                <a:solidFill>
                  <a:srgbClr val="FFFF00"/>
                </a:solidFill>
              </a:rPr>
              <a:t>2.</a:t>
            </a:r>
            <a:r>
              <a:rPr sz="6000" b="1">
                <a:solidFill>
                  <a:schemeClr val="bg1"/>
                </a:solidFill>
              </a:rPr>
              <a:t>Dế </a:t>
            </a:r>
            <a:r>
              <a:rPr sz="6000" b="1" err="1">
                <a:solidFill>
                  <a:schemeClr val="bg1"/>
                </a:solidFill>
              </a:rPr>
              <a:t>Mèn</a:t>
            </a:r>
            <a:r>
              <a:rPr sz="6000" b="1">
                <a:solidFill>
                  <a:schemeClr val="bg1"/>
                </a:solidFill>
              </a:rPr>
              <a:t> </a:t>
            </a:r>
            <a:r>
              <a:rPr sz="6000" b="1" err="1">
                <a:solidFill>
                  <a:srgbClr val="FFFF00"/>
                </a:solidFill>
              </a:rPr>
              <a:t>ra</a:t>
            </a:r>
            <a:r>
              <a:rPr sz="6000" b="1">
                <a:solidFill>
                  <a:srgbClr val="FFFF00"/>
                </a:solidFill>
              </a:rPr>
              <a:t> </a:t>
            </a:r>
            <a:r>
              <a:rPr sz="6000" b="1" err="1">
                <a:solidFill>
                  <a:srgbClr val="FFFF00"/>
                </a:solidFill>
              </a:rPr>
              <a:t>oai</a:t>
            </a:r>
            <a:r>
              <a:rPr sz="6000" b="1">
                <a:solidFill>
                  <a:schemeClr val="bg1"/>
                </a:solidFill>
              </a:rPr>
              <a:t> </a:t>
            </a:r>
            <a:r>
              <a:rPr sz="6000" b="1" err="1">
                <a:solidFill>
                  <a:schemeClr val="bg1"/>
                </a:solidFill>
              </a:rPr>
              <a:t>với</a:t>
            </a:r>
            <a:r>
              <a:rPr sz="6000" b="1">
                <a:solidFill>
                  <a:schemeClr val="bg1"/>
                </a:solidFill>
              </a:rPr>
              <a:t> </a:t>
            </a:r>
            <a:r>
              <a:rPr sz="6000" b="1" err="1">
                <a:solidFill>
                  <a:schemeClr val="bg1"/>
                </a:solidFill>
              </a:rPr>
              <a:t>bọn</a:t>
            </a:r>
            <a:r>
              <a:rPr sz="6000" b="1">
                <a:solidFill>
                  <a:schemeClr val="bg1"/>
                </a:solidFill>
              </a:rPr>
              <a:t> </a:t>
            </a:r>
            <a:r>
              <a:rPr sz="6000" b="1" err="1">
                <a:solidFill>
                  <a:schemeClr val="bg1"/>
                </a:solidFill>
              </a:rPr>
              <a:t>nhện</a:t>
            </a:r>
            <a:r>
              <a:rPr sz="6000" b="1">
                <a:solidFill>
                  <a:schemeClr val="bg1"/>
                </a:solidFill>
              </a:rPr>
              <a:t>.</a:t>
            </a:r>
            <a:endParaRPr sz="6000" b="1">
              <a:solidFill>
                <a:schemeClr val="bg1"/>
              </a:solidFill>
            </a:endParaRPr>
          </a:p>
        </p:txBody>
      </p:sp>
      <p:sp>
        <p:nvSpPr>
          <p:cNvPr id="39944" name="Text Box 39943"/>
          <p:cNvSpPr txBox="1"/>
          <p:nvPr/>
        </p:nvSpPr>
        <p:spPr>
          <a:xfrm>
            <a:off x="-76200" y="4419600"/>
            <a:ext cx="9415145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sz="6000" b="1">
                <a:solidFill>
                  <a:srgbClr val="FFFF00"/>
                </a:solidFill>
              </a:rPr>
              <a:t>3.</a:t>
            </a:r>
            <a:r>
              <a:rPr sz="6000" b="1">
                <a:solidFill>
                  <a:schemeClr val="bg1"/>
                </a:solidFill>
              </a:rPr>
              <a:t>Dế</a:t>
            </a:r>
            <a:r>
              <a:rPr lang="en-US" sz="6000" b="1">
                <a:solidFill>
                  <a:schemeClr val="bg1"/>
                </a:solidFill>
              </a:rPr>
              <a:t> </a:t>
            </a:r>
            <a:r>
              <a:rPr sz="6000" b="1">
                <a:solidFill>
                  <a:schemeClr val="bg1"/>
                </a:solidFill>
              </a:rPr>
              <a:t>Mèn</a:t>
            </a:r>
            <a:r>
              <a:rPr lang="en-US" sz="6000" b="1">
                <a:solidFill>
                  <a:schemeClr val="bg1"/>
                </a:solidFill>
              </a:rPr>
              <a:t> </a:t>
            </a:r>
            <a:r>
              <a:rPr sz="6000" b="1">
                <a:solidFill>
                  <a:srgbClr val="FFFF00"/>
                </a:solidFill>
              </a:rPr>
              <a:t>giảng</a:t>
            </a:r>
            <a:r>
              <a:rPr lang="en-US" sz="6000" b="1">
                <a:solidFill>
                  <a:srgbClr val="FFFF00"/>
                </a:solidFill>
              </a:rPr>
              <a:t> </a:t>
            </a:r>
            <a:r>
              <a:rPr sz="6000" b="1">
                <a:solidFill>
                  <a:srgbClr val="FFFF00"/>
                </a:solidFill>
              </a:rPr>
              <a:t>giải</a:t>
            </a:r>
            <a:r>
              <a:rPr sz="6000" b="1">
                <a:solidFill>
                  <a:schemeClr val="bg1"/>
                </a:solidFill>
              </a:rPr>
              <a:t> </a:t>
            </a:r>
            <a:r>
              <a:rPr sz="6000" b="1" err="1">
                <a:solidFill>
                  <a:schemeClr val="bg1"/>
                </a:solidFill>
              </a:rPr>
              <a:t>để</a:t>
            </a:r>
            <a:r>
              <a:rPr sz="6000" b="1">
                <a:solidFill>
                  <a:schemeClr val="bg1"/>
                </a:solidFill>
              </a:rPr>
              <a:t> </a:t>
            </a:r>
            <a:r>
              <a:rPr sz="6000" b="1" err="1">
                <a:solidFill>
                  <a:schemeClr val="bg1"/>
                </a:solidFill>
              </a:rPr>
              <a:t>bọn</a:t>
            </a:r>
            <a:r>
              <a:rPr sz="6000" b="1">
                <a:solidFill>
                  <a:schemeClr val="bg1"/>
                </a:solidFill>
              </a:rPr>
              <a:t> </a:t>
            </a:r>
            <a:r>
              <a:rPr sz="6000" b="1" err="1">
                <a:solidFill>
                  <a:schemeClr val="bg1"/>
                </a:solidFill>
              </a:rPr>
              <a:t>nhện</a:t>
            </a:r>
            <a:r>
              <a:rPr sz="6000" b="1">
                <a:solidFill>
                  <a:schemeClr val="bg1"/>
                </a:solidFill>
              </a:rPr>
              <a:t> </a:t>
            </a:r>
            <a:r>
              <a:rPr sz="6000" b="1" err="1">
                <a:solidFill>
                  <a:schemeClr val="bg1"/>
                </a:solidFill>
              </a:rPr>
              <a:t>nhận</a:t>
            </a:r>
            <a:r>
              <a:rPr sz="6000" b="1">
                <a:solidFill>
                  <a:schemeClr val="bg1"/>
                </a:solidFill>
              </a:rPr>
              <a:t> </a:t>
            </a:r>
            <a:r>
              <a:rPr sz="6000" b="1" err="1">
                <a:solidFill>
                  <a:schemeClr val="bg1"/>
                </a:solidFill>
              </a:rPr>
              <a:t>ra</a:t>
            </a:r>
            <a:r>
              <a:rPr sz="6000" b="1">
                <a:solidFill>
                  <a:schemeClr val="bg1"/>
                </a:solidFill>
              </a:rPr>
              <a:t> </a:t>
            </a:r>
            <a:r>
              <a:rPr sz="6000" b="1" err="1">
                <a:solidFill>
                  <a:schemeClr val="bg1"/>
                </a:solidFill>
              </a:rPr>
              <a:t>lẽ</a:t>
            </a:r>
            <a:r>
              <a:rPr sz="6000" b="1">
                <a:solidFill>
                  <a:schemeClr val="bg1"/>
                </a:solidFill>
              </a:rPr>
              <a:t> </a:t>
            </a:r>
            <a:r>
              <a:rPr sz="6000" b="1" err="1">
                <a:solidFill>
                  <a:schemeClr val="bg1"/>
                </a:solidFill>
              </a:rPr>
              <a:t>phải</a:t>
            </a:r>
            <a:r>
              <a:rPr sz="6000" b="1">
                <a:solidFill>
                  <a:schemeClr val="bg1"/>
                </a:solidFill>
              </a:rPr>
              <a:t>.</a:t>
            </a:r>
            <a:endParaRPr sz="60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/>
      <p:bldP spid="39942" grpId="0"/>
      <p:bldP spid="3994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Text Box 29697"/>
          <p:cNvSpPr txBox="1"/>
          <p:nvPr/>
        </p:nvSpPr>
        <p:spPr>
          <a:xfrm>
            <a:off x="-2286000" y="76200"/>
            <a:ext cx="9220200" cy="13220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sz="8000" b="1">
                <a:solidFill>
                  <a:srgbClr val="FFFF00"/>
                </a:solidFill>
              </a:rPr>
              <a:t>Nội dung:</a:t>
            </a:r>
            <a:endParaRPr lang="en-US" sz="8000" b="1">
              <a:solidFill>
                <a:srgbClr val="FFFF00"/>
              </a:solidFill>
            </a:endParaRPr>
          </a:p>
        </p:txBody>
      </p:sp>
      <p:sp>
        <p:nvSpPr>
          <p:cNvPr id="29699" name="Text Box 29698"/>
          <p:cNvSpPr txBox="1"/>
          <p:nvPr/>
        </p:nvSpPr>
        <p:spPr>
          <a:xfrm>
            <a:off x="76200" y="228600"/>
            <a:ext cx="9601200" cy="65544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sz="7000" b="1">
                <a:solidFill>
                  <a:schemeClr val="bg1"/>
                </a:solidFill>
              </a:rPr>
              <a:t>                  </a:t>
            </a:r>
            <a:r>
              <a:rPr lang="en-US" sz="7000" b="1">
                <a:solidFill>
                  <a:schemeClr val="bg1"/>
                </a:solidFill>
              </a:rPr>
              <a:t> </a:t>
            </a:r>
            <a:r>
              <a:rPr sz="7000" b="1">
                <a:solidFill>
                  <a:schemeClr val="bg1"/>
                </a:solidFill>
              </a:rPr>
              <a:t>Ca </a:t>
            </a:r>
            <a:r>
              <a:rPr sz="7000" b="1" err="1">
                <a:solidFill>
                  <a:schemeClr val="bg1"/>
                </a:solidFill>
              </a:rPr>
              <a:t>ngợi</a:t>
            </a:r>
            <a:r>
              <a:rPr sz="7000" b="1">
                <a:solidFill>
                  <a:schemeClr val="bg1"/>
                </a:solidFill>
              </a:rPr>
              <a:t> </a:t>
            </a:r>
            <a:r>
              <a:rPr sz="7000" b="1" err="1">
                <a:solidFill>
                  <a:schemeClr val="bg1"/>
                </a:solidFill>
              </a:rPr>
              <a:t>Dế</a:t>
            </a:r>
            <a:r>
              <a:rPr sz="7000" b="1">
                <a:solidFill>
                  <a:schemeClr val="bg1"/>
                </a:solidFill>
              </a:rPr>
              <a:t> </a:t>
            </a:r>
            <a:r>
              <a:rPr sz="7000" b="1" err="1">
                <a:solidFill>
                  <a:schemeClr val="bg1"/>
                </a:solidFill>
              </a:rPr>
              <a:t>Mèn</a:t>
            </a:r>
            <a:r>
              <a:rPr sz="7000" b="1">
                <a:solidFill>
                  <a:schemeClr val="bg1"/>
                </a:solidFill>
              </a:rPr>
              <a:t> </a:t>
            </a:r>
            <a:r>
              <a:rPr sz="7000" b="1" err="1">
                <a:solidFill>
                  <a:schemeClr val="bg1"/>
                </a:solidFill>
              </a:rPr>
              <a:t>có</a:t>
            </a:r>
            <a:r>
              <a:rPr sz="7000" b="1">
                <a:solidFill>
                  <a:schemeClr val="bg1"/>
                </a:solidFill>
              </a:rPr>
              <a:t> </a:t>
            </a:r>
            <a:r>
              <a:rPr sz="7000" b="1" err="1">
                <a:solidFill>
                  <a:schemeClr val="bg1"/>
                </a:solidFill>
              </a:rPr>
              <a:t>tấm</a:t>
            </a:r>
            <a:r>
              <a:rPr sz="7000" b="1">
                <a:solidFill>
                  <a:schemeClr val="bg1"/>
                </a:solidFill>
              </a:rPr>
              <a:t> </a:t>
            </a:r>
            <a:r>
              <a:rPr sz="7000" b="1" err="1">
                <a:solidFill>
                  <a:schemeClr val="bg1"/>
                </a:solidFill>
              </a:rPr>
              <a:t>lòng</a:t>
            </a:r>
            <a:r>
              <a:rPr sz="7000" b="1">
                <a:solidFill>
                  <a:schemeClr val="bg1"/>
                </a:solidFill>
              </a:rPr>
              <a:t> </a:t>
            </a:r>
            <a:r>
              <a:rPr sz="7000" b="1" err="1">
                <a:solidFill>
                  <a:schemeClr val="bg1"/>
                </a:solidFill>
              </a:rPr>
              <a:t>nghĩa</a:t>
            </a:r>
            <a:r>
              <a:rPr sz="7000" b="1">
                <a:solidFill>
                  <a:schemeClr val="bg1"/>
                </a:solidFill>
              </a:rPr>
              <a:t> </a:t>
            </a:r>
            <a:r>
              <a:rPr sz="7000" b="1" err="1">
                <a:solidFill>
                  <a:schemeClr val="bg1"/>
                </a:solidFill>
              </a:rPr>
              <a:t>hiệp</a:t>
            </a:r>
            <a:r>
              <a:rPr sz="7000" b="1">
                <a:solidFill>
                  <a:schemeClr val="bg1"/>
                </a:solidFill>
              </a:rPr>
              <a:t>, </a:t>
            </a:r>
            <a:r>
              <a:rPr sz="7000" b="1" err="1">
                <a:solidFill>
                  <a:schemeClr val="bg1"/>
                </a:solidFill>
              </a:rPr>
              <a:t>ghét</a:t>
            </a:r>
            <a:r>
              <a:rPr sz="7000" b="1">
                <a:solidFill>
                  <a:schemeClr val="bg1"/>
                </a:solidFill>
              </a:rPr>
              <a:t> </a:t>
            </a:r>
            <a:r>
              <a:rPr sz="7000" b="1" err="1">
                <a:solidFill>
                  <a:schemeClr val="bg1"/>
                </a:solidFill>
              </a:rPr>
              <a:t>áp</a:t>
            </a:r>
            <a:r>
              <a:rPr sz="7000" b="1">
                <a:solidFill>
                  <a:schemeClr val="bg1"/>
                </a:solidFill>
              </a:rPr>
              <a:t> </a:t>
            </a:r>
            <a:r>
              <a:rPr sz="7000" b="1" err="1">
                <a:solidFill>
                  <a:schemeClr val="bg1"/>
                </a:solidFill>
              </a:rPr>
              <a:t>bức</a:t>
            </a:r>
            <a:r>
              <a:rPr sz="7000" b="1">
                <a:solidFill>
                  <a:schemeClr val="bg1"/>
                </a:solidFill>
              </a:rPr>
              <a:t>, </a:t>
            </a:r>
            <a:r>
              <a:rPr sz="7000" b="1" err="1">
                <a:solidFill>
                  <a:schemeClr val="bg1"/>
                </a:solidFill>
              </a:rPr>
              <a:t>bất</a:t>
            </a:r>
            <a:r>
              <a:rPr sz="7000" b="1">
                <a:solidFill>
                  <a:schemeClr val="bg1"/>
                </a:solidFill>
              </a:rPr>
              <a:t> </a:t>
            </a:r>
            <a:r>
              <a:rPr sz="7000" b="1" err="1">
                <a:solidFill>
                  <a:schemeClr val="bg1"/>
                </a:solidFill>
              </a:rPr>
              <a:t>công</a:t>
            </a:r>
            <a:r>
              <a:rPr sz="7000" b="1">
                <a:solidFill>
                  <a:schemeClr val="bg1"/>
                </a:solidFill>
              </a:rPr>
              <a:t>, </a:t>
            </a:r>
            <a:r>
              <a:rPr sz="7000" b="1" err="1">
                <a:solidFill>
                  <a:schemeClr val="bg1"/>
                </a:solidFill>
              </a:rPr>
              <a:t>bênh</a:t>
            </a:r>
            <a:r>
              <a:rPr sz="7000" b="1">
                <a:solidFill>
                  <a:schemeClr val="bg1"/>
                </a:solidFill>
              </a:rPr>
              <a:t> </a:t>
            </a:r>
            <a:r>
              <a:rPr sz="7000" b="1" err="1">
                <a:solidFill>
                  <a:schemeClr val="bg1"/>
                </a:solidFill>
              </a:rPr>
              <a:t>vực</a:t>
            </a:r>
            <a:r>
              <a:rPr sz="7000" b="1">
                <a:solidFill>
                  <a:schemeClr val="bg1"/>
                </a:solidFill>
              </a:rPr>
              <a:t> </a:t>
            </a:r>
            <a:r>
              <a:rPr sz="7000" b="1" err="1">
                <a:solidFill>
                  <a:schemeClr val="bg1"/>
                </a:solidFill>
              </a:rPr>
              <a:t>chị</a:t>
            </a:r>
            <a:r>
              <a:rPr sz="7000" b="1">
                <a:solidFill>
                  <a:schemeClr val="bg1"/>
                </a:solidFill>
              </a:rPr>
              <a:t> </a:t>
            </a:r>
            <a:r>
              <a:rPr sz="7000" b="1" err="1">
                <a:solidFill>
                  <a:schemeClr val="bg1"/>
                </a:solidFill>
              </a:rPr>
              <a:t>Nhà</a:t>
            </a:r>
            <a:r>
              <a:rPr sz="7000" b="1">
                <a:solidFill>
                  <a:schemeClr val="bg1"/>
                </a:solidFill>
              </a:rPr>
              <a:t> </a:t>
            </a:r>
            <a:r>
              <a:rPr sz="7000" b="1" err="1">
                <a:solidFill>
                  <a:schemeClr val="bg1"/>
                </a:solidFill>
              </a:rPr>
              <a:t>Trò</a:t>
            </a:r>
            <a:r>
              <a:rPr sz="7000" b="1">
                <a:solidFill>
                  <a:schemeClr val="bg1"/>
                </a:solidFill>
              </a:rPr>
              <a:t> </a:t>
            </a:r>
            <a:r>
              <a:rPr sz="7000" b="1" err="1">
                <a:solidFill>
                  <a:schemeClr val="bg1"/>
                </a:solidFill>
              </a:rPr>
              <a:t>yếu</a:t>
            </a:r>
            <a:r>
              <a:rPr sz="7000" b="1">
                <a:solidFill>
                  <a:schemeClr val="bg1"/>
                </a:solidFill>
              </a:rPr>
              <a:t> </a:t>
            </a:r>
            <a:r>
              <a:rPr sz="7000" b="1" err="1">
                <a:solidFill>
                  <a:schemeClr val="bg1"/>
                </a:solidFill>
              </a:rPr>
              <a:t>đuối</a:t>
            </a:r>
            <a:r>
              <a:rPr sz="7000" b="1">
                <a:solidFill>
                  <a:schemeClr val="bg1"/>
                </a:solidFill>
              </a:rPr>
              <a:t>, </a:t>
            </a:r>
            <a:r>
              <a:rPr sz="7000" b="1" err="1">
                <a:solidFill>
                  <a:schemeClr val="bg1"/>
                </a:solidFill>
              </a:rPr>
              <a:t>bất</a:t>
            </a:r>
            <a:r>
              <a:rPr sz="7000" b="1">
                <a:solidFill>
                  <a:schemeClr val="bg1"/>
                </a:solidFill>
              </a:rPr>
              <a:t> </a:t>
            </a:r>
            <a:r>
              <a:rPr sz="7000" b="1" err="1">
                <a:solidFill>
                  <a:schemeClr val="bg1"/>
                </a:solidFill>
              </a:rPr>
              <a:t>hạnh</a:t>
            </a:r>
            <a:r>
              <a:rPr sz="7000" b="1">
                <a:solidFill>
                  <a:schemeClr val="bg1"/>
                </a:solidFill>
              </a:rPr>
              <a:t>.</a:t>
            </a:r>
            <a:endParaRPr sz="70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ext Box 11265"/>
          <p:cNvSpPr txBox="1"/>
          <p:nvPr/>
        </p:nvSpPr>
        <p:spPr>
          <a:xfrm>
            <a:off x="-38100" y="2438400"/>
            <a:ext cx="9220200" cy="1920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12000" b="1" err="1">
                <a:solidFill>
                  <a:srgbClr val="FFC000"/>
                </a:solidFill>
              </a:rPr>
              <a:t>Luyện</a:t>
            </a:r>
            <a:r>
              <a:rPr sz="12000" b="1">
                <a:solidFill>
                  <a:srgbClr val="FFC000"/>
                </a:solidFill>
              </a:rPr>
              <a:t> </a:t>
            </a:r>
            <a:r>
              <a:rPr sz="12000" b="1" err="1">
                <a:solidFill>
                  <a:srgbClr val="FFC000"/>
                </a:solidFill>
              </a:rPr>
              <a:t>đọc</a:t>
            </a:r>
            <a:endParaRPr sz="12000" b="1" err="1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Text Box 30721"/>
          <p:cNvSpPr txBox="1"/>
          <p:nvPr/>
        </p:nvSpPr>
        <p:spPr>
          <a:xfrm>
            <a:off x="-609600" y="381000"/>
            <a:ext cx="10134600" cy="1616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10000" b="1" err="1">
                <a:solidFill>
                  <a:srgbClr val="00FF00"/>
                </a:solidFill>
              </a:rPr>
              <a:t>Đọc</a:t>
            </a:r>
            <a:r>
              <a:rPr sz="10000" b="1">
                <a:solidFill>
                  <a:srgbClr val="00FF00"/>
                </a:solidFill>
              </a:rPr>
              <a:t> </a:t>
            </a:r>
            <a:r>
              <a:rPr sz="10000" b="1" err="1">
                <a:solidFill>
                  <a:srgbClr val="00FF00"/>
                </a:solidFill>
              </a:rPr>
              <a:t>diễn</a:t>
            </a:r>
            <a:r>
              <a:rPr sz="10000" b="1">
                <a:solidFill>
                  <a:srgbClr val="00FF00"/>
                </a:solidFill>
              </a:rPr>
              <a:t> </a:t>
            </a:r>
            <a:r>
              <a:rPr sz="10000" b="1" err="1">
                <a:solidFill>
                  <a:srgbClr val="00FF00"/>
                </a:solidFill>
              </a:rPr>
              <a:t>cảm</a:t>
            </a:r>
            <a:endParaRPr sz="10000" b="1">
              <a:solidFill>
                <a:srgbClr val="00FF00"/>
              </a:solidFill>
            </a:endParaRPr>
          </a:p>
        </p:txBody>
      </p:sp>
      <p:sp>
        <p:nvSpPr>
          <p:cNvPr id="30723" name="Text Box 30722"/>
          <p:cNvSpPr txBox="1"/>
          <p:nvPr/>
        </p:nvSpPr>
        <p:spPr>
          <a:xfrm>
            <a:off x="55563" y="2865438"/>
            <a:ext cx="9012237" cy="2835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9000" b="1">
                <a:solidFill>
                  <a:schemeClr val="bg1"/>
                </a:solidFill>
              </a:rPr>
              <a:t>-</a:t>
            </a:r>
            <a:r>
              <a:rPr sz="9000" b="1" err="1">
                <a:solidFill>
                  <a:schemeClr val="bg1"/>
                </a:solidFill>
              </a:rPr>
              <a:t>Đọc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toàn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bài</a:t>
            </a:r>
            <a:r>
              <a:rPr sz="9000" b="1">
                <a:solidFill>
                  <a:schemeClr val="bg1"/>
                </a:solidFill>
              </a:rPr>
              <a:t>.</a:t>
            </a:r>
            <a:endParaRPr sz="9000" b="1">
              <a:solidFill>
                <a:schemeClr val="bg1"/>
              </a:solidFill>
            </a:endParaRPr>
          </a:p>
          <a:p>
            <a:r>
              <a:rPr sz="9000" b="1">
                <a:solidFill>
                  <a:schemeClr val="bg1"/>
                </a:solidFill>
              </a:rPr>
              <a:t>-</a:t>
            </a:r>
            <a:r>
              <a:rPr sz="9000" b="1" err="1">
                <a:solidFill>
                  <a:schemeClr val="bg1"/>
                </a:solidFill>
              </a:rPr>
              <a:t>Đọc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từng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đoạn</a:t>
            </a:r>
            <a:r>
              <a:rPr sz="9000" b="1">
                <a:solidFill>
                  <a:schemeClr val="bg1"/>
                </a:solidFill>
              </a:rPr>
              <a:t>.</a:t>
            </a:r>
            <a:endParaRPr sz="90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00" name="Rectangles 4099"/>
          <p:cNvSpPr/>
          <p:nvPr/>
        </p:nvSpPr>
        <p:spPr>
          <a:xfrm>
            <a:off x="0" y="304800"/>
            <a:ext cx="9448800" cy="61855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4400" b="1" err="1">
                <a:solidFill>
                  <a:schemeClr val="bg1"/>
                </a:solidFill>
              </a:rPr>
              <a:t>Từ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trong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hốc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đá</a:t>
            </a:r>
            <a:r>
              <a:rPr sz="4400" b="1">
                <a:solidFill>
                  <a:schemeClr val="bg1"/>
                </a:solidFill>
              </a:rPr>
              <a:t>, </a:t>
            </a:r>
            <a:r>
              <a:rPr sz="4400" b="1" err="1">
                <a:solidFill>
                  <a:schemeClr val="bg1"/>
                </a:solidFill>
              </a:rPr>
              <a:t>một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mụ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nhện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cái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>
                <a:solidFill>
                  <a:srgbClr val="FFFF00"/>
                </a:solidFill>
              </a:rPr>
              <a:t>cong </a:t>
            </a:r>
            <a:r>
              <a:rPr sz="4400" b="1" err="1">
                <a:solidFill>
                  <a:srgbClr val="FFFF00"/>
                </a:solidFill>
              </a:rPr>
              <a:t>chân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nhảy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ra</a:t>
            </a:r>
            <a:r>
              <a:rPr sz="4400" b="1">
                <a:solidFill>
                  <a:schemeClr val="bg1"/>
                </a:solidFill>
              </a:rPr>
              <a:t>, </a:t>
            </a:r>
            <a:r>
              <a:rPr sz="4400" b="1" err="1">
                <a:solidFill>
                  <a:schemeClr val="bg1"/>
                </a:solidFill>
              </a:rPr>
              <a:t>hai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bên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có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hai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nhện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vách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nhảy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kèm</a:t>
            </a:r>
            <a:r>
              <a:rPr sz="4400" b="1">
                <a:solidFill>
                  <a:schemeClr val="bg1"/>
                </a:solidFill>
              </a:rPr>
              <a:t>. </a:t>
            </a:r>
            <a:r>
              <a:rPr sz="4400" b="1" err="1">
                <a:solidFill>
                  <a:schemeClr val="bg1"/>
                </a:solidFill>
              </a:rPr>
              <a:t>Dáng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đây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là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vị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rgbClr val="FFFF00"/>
                </a:solidFill>
              </a:rPr>
              <a:t>chúa</a:t>
            </a:r>
            <a:r>
              <a:rPr sz="4400" b="1">
                <a:solidFill>
                  <a:srgbClr val="FFFF00"/>
                </a:solidFill>
              </a:rPr>
              <a:t> </a:t>
            </a:r>
            <a:r>
              <a:rPr sz="4400" b="1" err="1">
                <a:solidFill>
                  <a:srgbClr val="FFFF00"/>
                </a:solidFill>
              </a:rPr>
              <a:t>trùm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nhà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nhện</a:t>
            </a:r>
            <a:r>
              <a:rPr sz="4400" b="1">
                <a:solidFill>
                  <a:schemeClr val="bg1"/>
                </a:solidFill>
              </a:rPr>
              <a:t>. Nom </a:t>
            </a:r>
            <a:r>
              <a:rPr sz="4400" b="1" err="1">
                <a:solidFill>
                  <a:schemeClr val="bg1"/>
                </a:solidFill>
              </a:rPr>
              <a:t>cũng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rgbClr val="FFFF00"/>
                </a:solidFill>
              </a:rPr>
              <a:t>đanh</a:t>
            </a:r>
            <a:r>
              <a:rPr sz="4400" b="1">
                <a:solidFill>
                  <a:srgbClr val="FFFF00"/>
                </a:solidFill>
              </a:rPr>
              <a:t> </a:t>
            </a:r>
            <a:r>
              <a:rPr sz="4400" b="1" err="1">
                <a:solidFill>
                  <a:srgbClr val="FFFF00"/>
                </a:solidFill>
              </a:rPr>
              <a:t>đá</a:t>
            </a:r>
            <a:r>
              <a:rPr sz="4400" b="1">
                <a:solidFill>
                  <a:schemeClr val="bg1"/>
                </a:solidFill>
              </a:rPr>
              <a:t>, </a:t>
            </a:r>
            <a:r>
              <a:rPr sz="4400" b="1" err="1">
                <a:solidFill>
                  <a:srgbClr val="FFFF00"/>
                </a:solidFill>
              </a:rPr>
              <a:t>nặc</a:t>
            </a:r>
            <a:r>
              <a:rPr sz="4400" b="1">
                <a:solidFill>
                  <a:srgbClr val="FFFF00"/>
                </a:solidFill>
              </a:rPr>
              <a:t> </a:t>
            </a:r>
            <a:r>
              <a:rPr sz="4400" b="1" err="1">
                <a:solidFill>
                  <a:srgbClr val="FFFF00"/>
                </a:solidFill>
              </a:rPr>
              <a:t>nô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lắm</a:t>
            </a:r>
            <a:r>
              <a:rPr sz="4400" b="1">
                <a:solidFill>
                  <a:schemeClr val="bg1"/>
                </a:solidFill>
              </a:rPr>
              <a:t>. </a:t>
            </a:r>
            <a:r>
              <a:rPr sz="4400" b="1" err="1">
                <a:solidFill>
                  <a:schemeClr val="bg1"/>
                </a:solidFill>
              </a:rPr>
              <a:t>Tôi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>
                <a:solidFill>
                  <a:srgbClr val="FFFF00"/>
                </a:solidFill>
              </a:rPr>
              <a:t>quay </a:t>
            </a:r>
            <a:r>
              <a:rPr sz="4400" b="1" err="1">
                <a:solidFill>
                  <a:srgbClr val="FFFF00"/>
                </a:solidFill>
              </a:rPr>
              <a:t>phắt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lưng</a:t>
            </a:r>
            <a:r>
              <a:rPr sz="4400" b="1">
                <a:solidFill>
                  <a:schemeClr val="bg1"/>
                </a:solidFill>
              </a:rPr>
              <a:t>, </a:t>
            </a:r>
            <a:r>
              <a:rPr sz="4400" b="1" err="1">
                <a:solidFill>
                  <a:srgbClr val="FFFF00"/>
                </a:solidFill>
              </a:rPr>
              <a:t>phóng</a:t>
            </a:r>
            <a:r>
              <a:rPr sz="4400" b="1">
                <a:solidFill>
                  <a:srgbClr val="FFFF00"/>
                </a:solidFill>
              </a:rPr>
              <a:t> </a:t>
            </a:r>
            <a:r>
              <a:rPr sz="4400" b="1" err="1">
                <a:solidFill>
                  <a:srgbClr val="FFFF00"/>
                </a:solidFill>
              </a:rPr>
              <a:t>càng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đạp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rgbClr val="FFFF00"/>
                </a:solidFill>
              </a:rPr>
              <a:t>phanh</a:t>
            </a:r>
            <a:r>
              <a:rPr sz="4400" b="1">
                <a:solidFill>
                  <a:srgbClr val="FFFF00"/>
                </a:solidFill>
              </a:rPr>
              <a:t> </a:t>
            </a:r>
            <a:r>
              <a:rPr sz="4400" b="1" err="1">
                <a:solidFill>
                  <a:srgbClr val="FFFF00"/>
                </a:solidFill>
              </a:rPr>
              <a:t>phách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ra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oai</a:t>
            </a:r>
            <a:r>
              <a:rPr sz="4400" b="1">
                <a:solidFill>
                  <a:schemeClr val="bg1"/>
                </a:solidFill>
              </a:rPr>
              <a:t>. </a:t>
            </a:r>
            <a:r>
              <a:rPr sz="4400" b="1" err="1">
                <a:solidFill>
                  <a:schemeClr val="bg1"/>
                </a:solidFill>
              </a:rPr>
              <a:t>Mụ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nhện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>
                <a:solidFill>
                  <a:srgbClr val="FFFF00"/>
                </a:solidFill>
              </a:rPr>
              <a:t>co </a:t>
            </a:r>
            <a:r>
              <a:rPr sz="4400" b="1" err="1">
                <a:solidFill>
                  <a:srgbClr val="FFFF00"/>
                </a:solidFill>
              </a:rPr>
              <a:t>rúm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lại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rồi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cứ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rgbClr val="FFFF00"/>
                </a:solidFill>
              </a:rPr>
              <a:t>rập</a:t>
            </a:r>
            <a:r>
              <a:rPr sz="4400" b="1">
                <a:solidFill>
                  <a:srgbClr val="FFFF00"/>
                </a:solidFill>
              </a:rPr>
              <a:t> </a:t>
            </a:r>
            <a:r>
              <a:rPr sz="4400" b="1" err="1">
                <a:solidFill>
                  <a:srgbClr val="FFFF00"/>
                </a:solidFill>
              </a:rPr>
              <a:t>đầu</a:t>
            </a:r>
            <a:r>
              <a:rPr sz="4400" b="1">
                <a:solidFill>
                  <a:srgbClr val="FFFF00"/>
                </a:solidFill>
              </a:rPr>
              <a:t> </a:t>
            </a:r>
            <a:r>
              <a:rPr sz="4400" b="1" err="1">
                <a:solidFill>
                  <a:srgbClr val="FFFF00"/>
                </a:solidFill>
              </a:rPr>
              <a:t>xuống</a:t>
            </a:r>
            <a:r>
              <a:rPr sz="4400" b="1">
                <a:solidFill>
                  <a:srgbClr val="FFFF00"/>
                </a:solidFill>
              </a:rPr>
              <a:t> </a:t>
            </a:r>
            <a:r>
              <a:rPr sz="4400" b="1" err="1">
                <a:solidFill>
                  <a:srgbClr val="FFFF00"/>
                </a:solidFill>
              </a:rPr>
              <a:t>đất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như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cái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chày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giã</a:t>
            </a:r>
            <a:r>
              <a:rPr sz="4400" b="1">
                <a:solidFill>
                  <a:schemeClr val="bg1"/>
                </a:solidFill>
              </a:rPr>
              <a:t> </a:t>
            </a:r>
            <a:r>
              <a:rPr sz="4400" b="1" err="1">
                <a:solidFill>
                  <a:schemeClr val="bg1"/>
                </a:solidFill>
              </a:rPr>
              <a:t>gạo</a:t>
            </a:r>
            <a:r>
              <a:rPr sz="4400" b="1">
                <a:solidFill>
                  <a:schemeClr val="bg1"/>
                </a:solidFill>
              </a:rPr>
              <a:t>.</a:t>
            </a:r>
            <a:endParaRPr sz="4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6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33295 L 3.33333E-6 -0.665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0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Rectangles 5123"/>
          <p:cNvSpPr/>
          <p:nvPr/>
        </p:nvSpPr>
        <p:spPr>
          <a:xfrm>
            <a:off x="0" y="0"/>
            <a:ext cx="9144000" cy="67392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5400" b="1">
                <a:solidFill>
                  <a:schemeClr val="bg1"/>
                </a:solidFill>
              </a:rPr>
              <a:t> - </a:t>
            </a:r>
            <a:r>
              <a:rPr sz="5400" b="1" err="1">
                <a:solidFill>
                  <a:schemeClr val="bg1"/>
                </a:solidFill>
              </a:rPr>
              <a:t>Các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chemeClr val="bg1"/>
                </a:solidFill>
              </a:rPr>
              <a:t>người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rgbClr val="FFFF00"/>
                </a:solidFill>
              </a:rPr>
              <a:t>có</a:t>
            </a:r>
            <a:r>
              <a:rPr sz="5400" b="1">
                <a:solidFill>
                  <a:srgbClr val="FFFF00"/>
                </a:solidFill>
              </a:rPr>
              <a:t> </a:t>
            </a:r>
            <a:r>
              <a:rPr sz="5400" b="1" err="1">
                <a:solidFill>
                  <a:srgbClr val="FFFF00"/>
                </a:solidFill>
              </a:rPr>
              <a:t>của</a:t>
            </a:r>
            <a:r>
              <a:rPr sz="5400" b="1">
                <a:solidFill>
                  <a:srgbClr val="FFFF00"/>
                </a:solidFill>
              </a:rPr>
              <a:t> </a:t>
            </a:r>
            <a:r>
              <a:rPr sz="5400" b="1" err="1">
                <a:solidFill>
                  <a:srgbClr val="FFFF00"/>
                </a:solidFill>
              </a:rPr>
              <a:t>ăn</a:t>
            </a:r>
            <a:r>
              <a:rPr sz="5400" b="1">
                <a:solidFill>
                  <a:srgbClr val="FFFF00"/>
                </a:solidFill>
              </a:rPr>
              <a:t> </a:t>
            </a:r>
            <a:r>
              <a:rPr sz="5400" b="1" err="1">
                <a:solidFill>
                  <a:srgbClr val="FFFF00"/>
                </a:solidFill>
              </a:rPr>
              <a:t>của</a:t>
            </a:r>
            <a:r>
              <a:rPr sz="5400" b="1">
                <a:solidFill>
                  <a:srgbClr val="FFFF00"/>
                </a:solidFill>
              </a:rPr>
              <a:t> </a:t>
            </a:r>
            <a:r>
              <a:rPr sz="5400" b="1" err="1">
                <a:solidFill>
                  <a:srgbClr val="FFFF00"/>
                </a:solidFill>
              </a:rPr>
              <a:t>để</a:t>
            </a:r>
            <a:r>
              <a:rPr sz="5400" b="1">
                <a:solidFill>
                  <a:schemeClr val="bg1"/>
                </a:solidFill>
              </a:rPr>
              <a:t>, </a:t>
            </a:r>
            <a:r>
              <a:rPr sz="5400" b="1" err="1">
                <a:solidFill>
                  <a:srgbClr val="FFFF00"/>
                </a:solidFill>
              </a:rPr>
              <a:t>béo</a:t>
            </a:r>
            <a:r>
              <a:rPr sz="5400" b="1">
                <a:solidFill>
                  <a:srgbClr val="FFFF00"/>
                </a:solidFill>
              </a:rPr>
              <a:t> </a:t>
            </a:r>
            <a:r>
              <a:rPr sz="5400" b="1" err="1">
                <a:solidFill>
                  <a:srgbClr val="FFFF00"/>
                </a:solidFill>
              </a:rPr>
              <a:t>múp</a:t>
            </a:r>
            <a:r>
              <a:rPr sz="5400" b="1">
                <a:solidFill>
                  <a:srgbClr val="FFFF00"/>
                </a:solidFill>
              </a:rPr>
              <a:t> </a:t>
            </a:r>
            <a:r>
              <a:rPr sz="5400" b="1" err="1">
                <a:solidFill>
                  <a:srgbClr val="FFFF00"/>
                </a:solidFill>
              </a:rPr>
              <a:t>béo</a:t>
            </a:r>
            <a:r>
              <a:rPr sz="5400" b="1">
                <a:solidFill>
                  <a:srgbClr val="FFFF00"/>
                </a:solidFill>
              </a:rPr>
              <a:t> </a:t>
            </a:r>
            <a:r>
              <a:rPr sz="5400" b="1" err="1">
                <a:solidFill>
                  <a:srgbClr val="FFFF00"/>
                </a:solidFill>
              </a:rPr>
              <a:t>míp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chemeClr val="bg1"/>
                </a:solidFill>
              </a:rPr>
              <a:t>mà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chemeClr val="bg1"/>
                </a:solidFill>
              </a:rPr>
              <a:t>cứ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chemeClr val="bg1"/>
                </a:solidFill>
              </a:rPr>
              <a:t>đòi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chemeClr val="bg1"/>
                </a:solidFill>
              </a:rPr>
              <a:t>mãi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chemeClr val="bg1"/>
                </a:solidFill>
              </a:rPr>
              <a:t>một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rgbClr val="FFFF00"/>
                </a:solidFill>
              </a:rPr>
              <a:t>tí</a:t>
            </a:r>
            <a:r>
              <a:rPr sz="5400" b="1">
                <a:solidFill>
                  <a:srgbClr val="FFFF00"/>
                </a:solidFill>
              </a:rPr>
              <a:t> </a:t>
            </a:r>
            <a:r>
              <a:rPr sz="5400" b="1" err="1">
                <a:solidFill>
                  <a:srgbClr val="FFFF00"/>
                </a:solidFill>
              </a:rPr>
              <a:t>tẹo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chemeClr val="bg1"/>
                </a:solidFill>
              </a:rPr>
              <a:t>nợ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chemeClr val="bg1"/>
                </a:solidFill>
              </a:rPr>
              <a:t>đã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chemeClr val="bg1"/>
                </a:solidFill>
              </a:rPr>
              <a:t>mấy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chemeClr val="bg1"/>
                </a:solidFill>
              </a:rPr>
              <a:t>đời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chemeClr val="bg1"/>
                </a:solidFill>
              </a:rPr>
              <a:t>rồi</a:t>
            </a:r>
            <a:r>
              <a:rPr sz="5400" b="1">
                <a:solidFill>
                  <a:schemeClr val="bg1"/>
                </a:solidFill>
              </a:rPr>
              <a:t>. </a:t>
            </a:r>
            <a:r>
              <a:rPr sz="5400" b="1" err="1">
                <a:solidFill>
                  <a:schemeClr val="bg1"/>
                </a:solidFill>
              </a:rPr>
              <a:t>Lại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chemeClr val="bg1"/>
                </a:solidFill>
              </a:rPr>
              <a:t>còn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rgbClr val="FFFF00"/>
                </a:solidFill>
              </a:rPr>
              <a:t>kéo</a:t>
            </a:r>
            <a:r>
              <a:rPr sz="5400" b="1">
                <a:solidFill>
                  <a:srgbClr val="FFFF00"/>
                </a:solidFill>
              </a:rPr>
              <a:t> </a:t>
            </a:r>
            <a:r>
              <a:rPr sz="5400" b="1" err="1">
                <a:solidFill>
                  <a:srgbClr val="FFFF00"/>
                </a:solidFill>
              </a:rPr>
              <a:t>bè</a:t>
            </a:r>
            <a:r>
              <a:rPr sz="5400" b="1">
                <a:solidFill>
                  <a:srgbClr val="FFFF00"/>
                </a:solidFill>
              </a:rPr>
              <a:t> </a:t>
            </a:r>
            <a:r>
              <a:rPr sz="5400" b="1" err="1">
                <a:solidFill>
                  <a:srgbClr val="FFFF00"/>
                </a:solidFill>
              </a:rPr>
              <a:t>kéo</a:t>
            </a:r>
            <a:r>
              <a:rPr sz="5400" b="1">
                <a:solidFill>
                  <a:srgbClr val="FFFF00"/>
                </a:solidFill>
              </a:rPr>
              <a:t> </a:t>
            </a:r>
            <a:r>
              <a:rPr sz="5400" b="1" err="1">
                <a:solidFill>
                  <a:srgbClr val="FFFF00"/>
                </a:solidFill>
              </a:rPr>
              <a:t>cánh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rgbClr val="FFFF00"/>
                </a:solidFill>
              </a:rPr>
              <a:t>đánh</a:t>
            </a:r>
            <a:r>
              <a:rPr sz="5400" b="1">
                <a:solidFill>
                  <a:srgbClr val="FFFF00"/>
                </a:solidFill>
              </a:rPr>
              <a:t> </a:t>
            </a:r>
            <a:r>
              <a:rPr sz="5400" b="1" err="1">
                <a:solidFill>
                  <a:srgbClr val="FFFF00"/>
                </a:solidFill>
              </a:rPr>
              <a:t>đập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chemeClr val="bg1"/>
                </a:solidFill>
              </a:rPr>
              <a:t>một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chemeClr val="bg1"/>
                </a:solidFill>
              </a:rPr>
              <a:t>cô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chemeClr val="bg1"/>
                </a:solidFill>
              </a:rPr>
              <a:t>gái</a:t>
            </a:r>
            <a:r>
              <a:rPr sz="5400" b="1">
                <a:solidFill>
                  <a:schemeClr val="bg1"/>
                </a:solidFill>
              </a:rPr>
              <a:t>    </a:t>
            </a:r>
            <a:r>
              <a:rPr sz="5400" b="1" err="1">
                <a:solidFill>
                  <a:srgbClr val="FFFF00"/>
                </a:solidFill>
              </a:rPr>
              <a:t>yếu</a:t>
            </a:r>
            <a:r>
              <a:rPr sz="5400" b="1">
                <a:solidFill>
                  <a:srgbClr val="FFFF00"/>
                </a:solidFill>
              </a:rPr>
              <a:t> </a:t>
            </a:r>
            <a:r>
              <a:rPr sz="5400" b="1" err="1">
                <a:solidFill>
                  <a:srgbClr val="FFFF00"/>
                </a:solidFill>
              </a:rPr>
              <a:t>ớt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chemeClr val="bg1"/>
                </a:solidFill>
              </a:rPr>
              <a:t>thế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chemeClr val="bg1"/>
                </a:solidFill>
              </a:rPr>
              <a:t>này.Thật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chemeClr val="bg1"/>
                </a:solidFill>
              </a:rPr>
              <a:t>đáng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rgbClr val="FFFF00"/>
                </a:solidFill>
              </a:rPr>
              <a:t>xấu</a:t>
            </a:r>
            <a:r>
              <a:rPr sz="5400" b="1">
                <a:solidFill>
                  <a:srgbClr val="FFFF00"/>
                </a:solidFill>
              </a:rPr>
              <a:t> </a:t>
            </a:r>
            <a:r>
              <a:rPr sz="5400" b="1" err="1">
                <a:solidFill>
                  <a:srgbClr val="FFFF00"/>
                </a:solidFill>
              </a:rPr>
              <a:t>hổ</a:t>
            </a:r>
            <a:r>
              <a:rPr sz="5400" b="1">
                <a:solidFill>
                  <a:schemeClr val="bg1"/>
                </a:solidFill>
              </a:rPr>
              <a:t>! </a:t>
            </a:r>
            <a:r>
              <a:rPr sz="5400" b="1" err="1">
                <a:solidFill>
                  <a:schemeClr val="bg1"/>
                </a:solidFill>
              </a:rPr>
              <a:t>Có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rgbClr val="FFFF00"/>
                </a:solidFill>
              </a:rPr>
              <a:t>phá</a:t>
            </a:r>
            <a:r>
              <a:rPr sz="5400" b="1">
                <a:solidFill>
                  <a:srgbClr val="FFFF00"/>
                </a:solidFill>
              </a:rPr>
              <a:t> </a:t>
            </a:r>
            <a:r>
              <a:rPr sz="5400" b="1" err="1">
                <a:solidFill>
                  <a:srgbClr val="FFFF00"/>
                </a:solidFill>
              </a:rPr>
              <a:t>hết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chemeClr val="bg1"/>
                </a:solidFill>
              </a:rPr>
              <a:t>các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chemeClr val="bg1"/>
                </a:solidFill>
              </a:rPr>
              <a:t>vòng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chemeClr val="bg1"/>
                </a:solidFill>
              </a:rPr>
              <a:t>vây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chemeClr val="bg1"/>
                </a:solidFill>
              </a:rPr>
              <a:t>đi</a:t>
            </a:r>
            <a:r>
              <a:rPr sz="5400" b="1">
                <a:solidFill>
                  <a:schemeClr val="bg1"/>
                </a:solidFill>
              </a:rPr>
              <a:t> </a:t>
            </a:r>
            <a:r>
              <a:rPr sz="5400" b="1" err="1">
                <a:solidFill>
                  <a:schemeClr val="bg1"/>
                </a:solidFill>
              </a:rPr>
              <a:t>không</a:t>
            </a:r>
            <a:r>
              <a:rPr sz="5400" b="1">
                <a:solidFill>
                  <a:schemeClr val="bg1"/>
                </a:solidFill>
              </a:rPr>
              <a:t>?</a:t>
            </a:r>
            <a:endParaRPr sz="5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6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Text Box 31745"/>
          <p:cNvSpPr txBox="1"/>
          <p:nvPr/>
        </p:nvSpPr>
        <p:spPr>
          <a:xfrm>
            <a:off x="-609600" y="0"/>
            <a:ext cx="10134600" cy="16300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/>
            <a:r>
              <a:rPr sz="10000" b="1" err="1">
                <a:solidFill>
                  <a:srgbClr val="00FF00"/>
                </a:solidFill>
              </a:rPr>
              <a:t>Củng</a:t>
            </a:r>
            <a:r>
              <a:rPr sz="10000" b="1">
                <a:solidFill>
                  <a:srgbClr val="00FF00"/>
                </a:solidFill>
              </a:rPr>
              <a:t> </a:t>
            </a:r>
            <a:r>
              <a:rPr sz="10000" b="1" err="1">
                <a:solidFill>
                  <a:srgbClr val="00FF00"/>
                </a:solidFill>
              </a:rPr>
              <a:t>cố</a:t>
            </a:r>
            <a:endParaRPr sz="10000" b="1">
              <a:solidFill>
                <a:srgbClr val="00FF00"/>
              </a:solidFill>
            </a:endParaRPr>
          </a:p>
        </p:txBody>
      </p:sp>
      <p:sp>
        <p:nvSpPr>
          <p:cNvPr id="31747" name="Text Box 31746"/>
          <p:cNvSpPr txBox="1"/>
          <p:nvPr/>
        </p:nvSpPr>
        <p:spPr>
          <a:xfrm>
            <a:off x="0" y="1371600"/>
            <a:ext cx="9926638" cy="2835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9000" b="1">
                <a:solidFill>
                  <a:schemeClr val="bg1"/>
                </a:solidFill>
              </a:rPr>
              <a:t>-</a:t>
            </a:r>
            <a:r>
              <a:rPr sz="9000" b="1" err="1">
                <a:solidFill>
                  <a:schemeClr val="bg1"/>
                </a:solidFill>
              </a:rPr>
              <a:t>Dế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Mèn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có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đức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tính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gì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quý</a:t>
            </a:r>
            <a:r>
              <a:rPr sz="9000" b="1">
                <a:solidFill>
                  <a:schemeClr val="bg1"/>
                </a:solidFill>
              </a:rPr>
              <a:t>?</a:t>
            </a:r>
            <a:endParaRPr sz="9000" b="1">
              <a:solidFill>
                <a:schemeClr val="bg1"/>
              </a:solidFill>
            </a:endParaRPr>
          </a:p>
        </p:txBody>
      </p:sp>
      <p:sp>
        <p:nvSpPr>
          <p:cNvPr id="31748" name="Text Box 31747"/>
          <p:cNvSpPr txBox="1"/>
          <p:nvPr/>
        </p:nvSpPr>
        <p:spPr>
          <a:xfrm>
            <a:off x="0" y="4114800"/>
            <a:ext cx="9926638" cy="286131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9000" b="1">
                <a:solidFill>
                  <a:schemeClr val="bg1"/>
                </a:solidFill>
              </a:rPr>
              <a:t>-</a:t>
            </a:r>
            <a:r>
              <a:rPr sz="9000" b="1" err="1">
                <a:solidFill>
                  <a:schemeClr val="bg1"/>
                </a:solidFill>
              </a:rPr>
              <a:t>Em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sẽ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sẵn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lòng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bênh</a:t>
            </a:r>
            <a:r>
              <a:rPr lang="en-US" sz="9000" b="1" err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vực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kẻ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yếu</a:t>
            </a:r>
            <a:r>
              <a:rPr sz="9000" b="1">
                <a:solidFill>
                  <a:schemeClr val="bg1"/>
                </a:solidFill>
              </a:rPr>
              <a:t>.</a:t>
            </a:r>
            <a:endParaRPr sz="90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  <p:bldP spid="3174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1" name="Text Box 32770"/>
          <p:cNvSpPr txBox="1"/>
          <p:nvPr/>
        </p:nvSpPr>
        <p:spPr>
          <a:xfrm>
            <a:off x="-76200" y="-152400"/>
            <a:ext cx="9926638" cy="420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9000" b="1">
                <a:solidFill>
                  <a:schemeClr val="bg1"/>
                </a:solidFill>
              </a:rPr>
              <a:t>-</a:t>
            </a:r>
            <a:r>
              <a:rPr sz="9000" b="1" err="1">
                <a:solidFill>
                  <a:schemeClr val="bg1"/>
                </a:solidFill>
              </a:rPr>
              <a:t>Tìm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đọc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truyện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rgbClr val="FFFF00"/>
                </a:solidFill>
              </a:rPr>
              <a:t>DếMèn</a:t>
            </a:r>
            <a:r>
              <a:rPr sz="9000" b="1">
                <a:solidFill>
                  <a:srgbClr val="FFFF00"/>
                </a:solidFill>
              </a:rPr>
              <a:t> </a:t>
            </a:r>
            <a:r>
              <a:rPr sz="9000" b="1" err="1">
                <a:solidFill>
                  <a:srgbClr val="FFFF00"/>
                </a:solidFill>
              </a:rPr>
              <a:t>phiêu</a:t>
            </a:r>
            <a:r>
              <a:rPr sz="9000" b="1">
                <a:solidFill>
                  <a:srgbClr val="FFFF00"/>
                </a:solidFill>
              </a:rPr>
              <a:t> </a:t>
            </a:r>
            <a:r>
              <a:rPr sz="9000" b="1" err="1">
                <a:solidFill>
                  <a:srgbClr val="FFFF00"/>
                </a:solidFill>
              </a:rPr>
              <a:t>lưu</a:t>
            </a:r>
            <a:r>
              <a:rPr sz="9000" b="1">
                <a:solidFill>
                  <a:srgbClr val="FFFF00"/>
                </a:solidFill>
              </a:rPr>
              <a:t> </a:t>
            </a:r>
            <a:r>
              <a:rPr sz="9000" b="1" err="1">
                <a:solidFill>
                  <a:srgbClr val="FFFF00"/>
                </a:solidFill>
              </a:rPr>
              <a:t>ký</a:t>
            </a:r>
            <a:r>
              <a:rPr sz="9000" b="1">
                <a:solidFill>
                  <a:schemeClr val="bg1"/>
                </a:solidFill>
              </a:rPr>
              <a:t>.</a:t>
            </a:r>
            <a:endParaRPr sz="9000" b="1">
              <a:solidFill>
                <a:schemeClr val="bg1"/>
              </a:solidFill>
            </a:endParaRPr>
          </a:p>
        </p:txBody>
      </p:sp>
      <p:sp>
        <p:nvSpPr>
          <p:cNvPr id="32772" name="Text Box 32771"/>
          <p:cNvSpPr txBox="1"/>
          <p:nvPr/>
        </p:nvSpPr>
        <p:spPr>
          <a:xfrm>
            <a:off x="-152400" y="4022725"/>
            <a:ext cx="9926638" cy="2835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9000" b="1">
                <a:solidFill>
                  <a:schemeClr val="bg1"/>
                </a:solidFill>
              </a:rPr>
              <a:t>-</a:t>
            </a:r>
            <a:r>
              <a:rPr sz="9000" b="1" err="1">
                <a:solidFill>
                  <a:schemeClr val="bg1"/>
                </a:solidFill>
              </a:rPr>
              <a:t>Chuẩn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chemeClr val="bg1"/>
                </a:solidFill>
              </a:rPr>
              <a:t>bị</a:t>
            </a:r>
            <a:r>
              <a:rPr sz="9000" b="1">
                <a:solidFill>
                  <a:schemeClr val="bg1"/>
                </a:solidFill>
              </a:rPr>
              <a:t> </a:t>
            </a:r>
            <a:r>
              <a:rPr sz="9000" b="1" err="1">
                <a:solidFill>
                  <a:srgbClr val="FFFF00"/>
                </a:solidFill>
              </a:rPr>
              <a:t>Truyện</a:t>
            </a:r>
            <a:r>
              <a:rPr sz="9000" b="1">
                <a:solidFill>
                  <a:srgbClr val="FFFF00"/>
                </a:solidFill>
              </a:rPr>
              <a:t> </a:t>
            </a:r>
            <a:r>
              <a:rPr sz="9000" b="1" err="1">
                <a:solidFill>
                  <a:srgbClr val="FFFF00"/>
                </a:solidFill>
              </a:rPr>
              <a:t>cổ</a:t>
            </a:r>
            <a:r>
              <a:rPr sz="9000" b="1">
                <a:solidFill>
                  <a:srgbClr val="FFFF00"/>
                </a:solidFill>
              </a:rPr>
              <a:t> </a:t>
            </a:r>
            <a:r>
              <a:rPr sz="9000" b="1" err="1">
                <a:solidFill>
                  <a:srgbClr val="FFFF00"/>
                </a:solidFill>
              </a:rPr>
              <a:t>nước</a:t>
            </a:r>
            <a:r>
              <a:rPr sz="9000" b="1">
                <a:solidFill>
                  <a:srgbClr val="FFFF00"/>
                </a:solidFill>
              </a:rPr>
              <a:t> </a:t>
            </a:r>
            <a:r>
              <a:rPr sz="9000" b="1" err="1">
                <a:solidFill>
                  <a:srgbClr val="FFFF00"/>
                </a:solidFill>
              </a:rPr>
              <a:t>mình</a:t>
            </a:r>
            <a:r>
              <a:rPr sz="9000" b="1">
                <a:solidFill>
                  <a:schemeClr val="bg1"/>
                </a:solidFill>
              </a:rPr>
              <a:t>.</a:t>
            </a:r>
            <a:endParaRPr sz="90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/>
      <p:bldP spid="327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76200" y="1447800"/>
            <a:ext cx="9220200" cy="3784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sz="12000" b="1" err="1">
                <a:solidFill>
                  <a:srgbClr val="FFC000"/>
                </a:solidFill>
              </a:rPr>
              <a:t>Bài chia làm mấy đoạn?</a:t>
            </a:r>
            <a:endParaRPr lang="en-US" sz="12000" b="1" err="1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045" y="441325"/>
            <a:ext cx="9253855" cy="6052820"/>
          </a:xfrm>
        </p:spPr>
        <p:txBody>
          <a:bodyPr/>
          <a:p>
            <a:pPr marL="0" indent="0">
              <a:buNone/>
            </a:pPr>
            <a:endParaRPr lang="en-US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800">
                <a:solidFill>
                  <a:schemeClr val="bg1"/>
                </a:solidFill>
              </a:rPr>
              <a:t>Đoạn 1: Bọn Nhện … hung dữ.</a:t>
            </a:r>
            <a:endParaRPr lang="en-US" sz="480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480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800">
                <a:solidFill>
                  <a:schemeClr val="bg1"/>
                </a:solidFill>
              </a:rPr>
              <a:t>Đoạn 2: Tôi cất tiếng …. giã gạo.</a:t>
            </a:r>
            <a:endParaRPr lang="en-US" sz="480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480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800">
                <a:solidFill>
                  <a:schemeClr val="bg1"/>
                </a:solidFill>
              </a:rPr>
              <a:t>Đoạn 3: Tôi thét ….quang hẳn.</a:t>
            </a:r>
            <a:endParaRPr lang="en-US" sz="48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Text Box 12289"/>
          <p:cNvSpPr txBox="1"/>
          <p:nvPr/>
        </p:nvSpPr>
        <p:spPr>
          <a:xfrm>
            <a:off x="-38100" y="0"/>
            <a:ext cx="9220200" cy="1920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12000" b="1" err="1">
                <a:solidFill>
                  <a:srgbClr val="FFFF00"/>
                </a:solidFill>
              </a:rPr>
              <a:t>Chú</a:t>
            </a:r>
            <a:r>
              <a:rPr sz="12000" b="1">
                <a:solidFill>
                  <a:srgbClr val="FFFF00"/>
                </a:solidFill>
              </a:rPr>
              <a:t> </a:t>
            </a:r>
            <a:r>
              <a:rPr sz="12000" b="1" err="1">
                <a:solidFill>
                  <a:srgbClr val="FFFF00"/>
                </a:solidFill>
              </a:rPr>
              <a:t>giải</a:t>
            </a:r>
            <a:endParaRPr sz="12000" b="1" err="1">
              <a:solidFill>
                <a:srgbClr val="FFFF00"/>
              </a:solidFill>
            </a:endParaRPr>
          </a:p>
        </p:txBody>
      </p:sp>
      <p:sp>
        <p:nvSpPr>
          <p:cNvPr id="12291" name="Text Box 12290"/>
          <p:cNvSpPr txBox="1"/>
          <p:nvPr/>
        </p:nvSpPr>
        <p:spPr>
          <a:xfrm>
            <a:off x="-1447800" y="2803525"/>
            <a:ext cx="12192000" cy="1616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10000" b="1">
                <a:solidFill>
                  <a:schemeClr val="bg1"/>
                </a:solidFill>
              </a:rPr>
              <a:t>- </a:t>
            </a:r>
            <a:r>
              <a:rPr sz="10000" b="1" err="1">
                <a:solidFill>
                  <a:schemeClr val="bg1"/>
                </a:solidFill>
              </a:rPr>
              <a:t>Chóp</a:t>
            </a:r>
            <a:r>
              <a:rPr sz="10000" b="1">
                <a:solidFill>
                  <a:schemeClr val="bg1"/>
                </a:solidFill>
              </a:rPr>
              <a:t> </a:t>
            </a:r>
            <a:r>
              <a:rPr sz="10000" b="1" err="1">
                <a:solidFill>
                  <a:schemeClr val="bg1"/>
                </a:solidFill>
              </a:rPr>
              <a:t>bu</a:t>
            </a:r>
            <a:endParaRPr sz="10000" b="1" err="1">
              <a:solidFill>
                <a:schemeClr val="bg1"/>
              </a:solidFill>
            </a:endParaRPr>
          </a:p>
        </p:txBody>
      </p:sp>
      <p:sp>
        <p:nvSpPr>
          <p:cNvPr id="12292" name="Text Box 12291"/>
          <p:cNvSpPr txBox="1"/>
          <p:nvPr/>
        </p:nvSpPr>
        <p:spPr>
          <a:xfrm>
            <a:off x="-1371600" y="4632325"/>
            <a:ext cx="11125200" cy="1616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10000" b="1">
                <a:solidFill>
                  <a:schemeClr val="bg1"/>
                </a:solidFill>
              </a:rPr>
              <a:t>- </a:t>
            </a:r>
            <a:r>
              <a:rPr sz="10000" b="1" err="1">
                <a:solidFill>
                  <a:schemeClr val="bg1"/>
                </a:solidFill>
              </a:rPr>
              <a:t>Nặc</a:t>
            </a:r>
            <a:r>
              <a:rPr sz="10000" b="1">
                <a:solidFill>
                  <a:schemeClr val="bg1"/>
                </a:solidFill>
              </a:rPr>
              <a:t> </a:t>
            </a:r>
            <a:r>
              <a:rPr sz="10000" b="1" err="1">
                <a:solidFill>
                  <a:schemeClr val="bg1"/>
                </a:solidFill>
              </a:rPr>
              <a:t>nô</a:t>
            </a:r>
            <a:endParaRPr sz="10000" b="1" err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Text Box 13313"/>
          <p:cNvSpPr txBox="1"/>
          <p:nvPr/>
        </p:nvSpPr>
        <p:spPr>
          <a:xfrm>
            <a:off x="-76200" y="1524000"/>
            <a:ext cx="9220200" cy="3749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12000" b="1" err="1">
                <a:solidFill>
                  <a:srgbClr val="FFFF00"/>
                </a:solidFill>
              </a:rPr>
              <a:t>Lưu</a:t>
            </a:r>
            <a:r>
              <a:rPr sz="12000" b="1">
                <a:solidFill>
                  <a:srgbClr val="FFFF00"/>
                </a:solidFill>
              </a:rPr>
              <a:t> ý</a:t>
            </a:r>
            <a:endParaRPr sz="12000" b="1">
              <a:solidFill>
                <a:srgbClr val="FFFF00"/>
              </a:solidFill>
            </a:endParaRPr>
          </a:p>
          <a:p>
            <a:pPr algn="ctr"/>
            <a:r>
              <a:rPr sz="12000" b="1" err="1">
                <a:solidFill>
                  <a:srgbClr val="FFFF00"/>
                </a:solidFill>
              </a:rPr>
              <a:t>giọng</a:t>
            </a:r>
            <a:r>
              <a:rPr sz="12000" b="1">
                <a:solidFill>
                  <a:srgbClr val="FFFF00"/>
                </a:solidFill>
              </a:rPr>
              <a:t> </a:t>
            </a:r>
            <a:r>
              <a:rPr sz="12000" b="1" err="1">
                <a:solidFill>
                  <a:srgbClr val="FFFF00"/>
                </a:solidFill>
              </a:rPr>
              <a:t>đọc</a:t>
            </a:r>
            <a:endParaRPr sz="120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4" name="Text Box 35843"/>
          <p:cNvSpPr txBox="1"/>
          <p:nvPr/>
        </p:nvSpPr>
        <p:spPr>
          <a:xfrm>
            <a:off x="0" y="-152400"/>
            <a:ext cx="9144000" cy="1844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685800" algn="just">
              <a:lnSpc>
                <a:spcPct val="120000"/>
              </a:lnSpc>
              <a:spcBef>
                <a:spcPct val="50000"/>
              </a:spcBef>
            </a:pPr>
            <a:r>
              <a:rPr sz="2400" b="1" err="1">
                <a:solidFill>
                  <a:schemeClr val="bg1"/>
                </a:solidFill>
              </a:rPr>
              <a:t>Bọn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nhện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chăng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từ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bên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nọ</a:t>
            </a:r>
            <a:r>
              <a:rPr sz="2400" b="1">
                <a:solidFill>
                  <a:schemeClr val="bg1"/>
                </a:solidFill>
              </a:rPr>
              <a:t> sang </a:t>
            </a:r>
            <a:r>
              <a:rPr sz="2400" b="1" err="1">
                <a:solidFill>
                  <a:schemeClr val="bg1"/>
                </a:solidFill>
              </a:rPr>
              <a:t>bên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kia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đường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biết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bao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tơ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nhện</a:t>
            </a:r>
            <a:r>
              <a:rPr sz="2400" b="1">
                <a:solidFill>
                  <a:schemeClr val="bg1"/>
                </a:solidFill>
              </a:rPr>
              <a:t>. </a:t>
            </a:r>
            <a:r>
              <a:rPr sz="2400" b="1" err="1">
                <a:solidFill>
                  <a:schemeClr val="bg1"/>
                </a:solidFill>
              </a:rPr>
              <a:t>Lại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thêm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sừng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sững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giữa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lối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đi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một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anh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nhện</a:t>
            </a:r>
            <a:r>
              <a:rPr sz="2400" b="1">
                <a:solidFill>
                  <a:schemeClr val="bg1"/>
                </a:solidFill>
              </a:rPr>
              <a:t>  </a:t>
            </a:r>
            <a:r>
              <a:rPr sz="2400" b="1" err="1">
                <a:solidFill>
                  <a:schemeClr val="bg1"/>
                </a:solidFill>
              </a:rPr>
              <a:t>gộc</a:t>
            </a:r>
            <a:r>
              <a:rPr sz="2400" b="1">
                <a:solidFill>
                  <a:schemeClr val="bg1"/>
                </a:solidFill>
              </a:rPr>
              <a:t>. </a:t>
            </a:r>
            <a:r>
              <a:rPr sz="2400" b="1" err="1">
                <a:solidFill>
                  <a:schemeClr val="bg1"/>
                </a:solidFill>
              </a:rPr>
              <a:t>Nhìn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vào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các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khe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đá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chung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quanh</a:t>
            </a:r>
            <a:r>
              <a:rPr sz="2400" b="1">
                <a:solidFill>
                  <a:schemeClr val="bg1"/>
                </a:solidFill>
              </a:rPr>
              <a:t>, </a:t>
            </a:r>
            <a:r>
              <a:rPr sz="2400" b="1" err="1">
                <a:solidFill>
                  <a:schemeClr val="bg1"/>
                </a:solidFill>
              </a:rPr>
              <a:t>tôi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thấy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lủng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củng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những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nhện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là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nhện</a:t>
            </a:r>
            <a:r>
              <a:rPr sz="2400" b="1">
                <a:solidFill>
                  <a:schemeClr val="bg1"/>
                </a:solidFill>
              </a:rPr>
              <a:t>. </a:t>
            </a:r>
            <a:r>
              <a:rPr sz="2400" b="1" err="1">
                <a:solidFill>
                  <a:schemeClr val="bg1"/>
                </a:solidFill>
              </a:rPr>
              <a:t>Chúng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đứng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im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như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đá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mà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coi</a:t>
            </a:r>
            <a:r>
              <a:rPr sz="2400" b="1">
                <a:solidFill>
                  <a:schemeClr val="bg1"/>
                </a:solidFill>
              </a:rPr>
              <a:t> </a:t>
            </a:r>
            <a:r>
              <a:rPr sz="2400" b="1" err="1">
                <a:solidFill>
                  <a:schemeClr val="bg1"/>
                </a:solidFill>
              </a:rPr>
              <a:t>vẻ</a:t>
            </a:r>
            <a:r>
              <a:rPr sz="2400" b="1">
                <a:solidFill>
                  <a:schemeClr val="bg1"/>
                </a:solidFill>
              </a:rPr>
              <a:t> hung </a:t>
            </a:r>
            <a:r>
              <a:rPr sz="2400" b="1" err="1">
                <a:solidFill>
                  <a:schemeClr val="bg1"/>
                </a:solidFill>
              </a:rPr>
              <a:t>dữ</a:t>
            </a:r>
            <a:r>
              <a:rPr sz="2400" b="1">
                <a:solidFill>
                  <a:schemeClr val="bg1"/>
                </a:solidFill>
              </a:rPr>
              <a:t>.</a:t>
            </a:r>
            <a:endParaRPr sz="2400" b="1">
              <a:solidFill>
                <a:schemeClr val="bg1"/>
              </a:solidFill>
            </a:endParaRPr>
          </a:p>
        </p:txBody>
      </p:sp>
      <p:sp>
        <p:nvSpPr>
          <p:cNvPr id="35845" name="Text Box 35844"/>
          <p:cNvSpPr txBox="1"/>
          <p:nvPr/>
        </p:nvSpPr>
        <p:spPr>
          <a:xfrm>
            <a:off x="0" y="1905000"/>
            <a:ext cx="9144000" cy="1920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000" b="1" err="1">
                <a:solidFill>
                  <a:srgbClr val="FFFF00"/>
                </a:solidFill>
              </a:rPr>
              <a:t>Tôi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cất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tiếng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hỏi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lớn</a:t>
            </a:r>
            <a:r>
              <a:rPr sz="2000" b="1">
                <a:solidFill>
                  <a:srgbClr val="FFFF00"/>
                </a:solidFill>
              </a:rPr>
              <a:t>:</a:t>
            </a:r>
            <a:endParaRPr sz="2000" b="1">
              <a:solidFill>
                <a:srgbClr val="FFFF00"/>
              </a:solidFill>
            </a:endParaRPr>
          </a:p>
          <a:p>
            <a:r>
              <a:rPr sz="2000" b="1">
                <a:solidFill>
                  <a:srgbClr val="FFFF00"/>
                </a:solidFill>
              </a:rPr>
              <a:t>-Ai </a:t>
            </a:r>
            <a:r>
              <a:rPr sz="2000" b="1" err="1">
                <a:solidFill>
                  <a:srgbClr val="FFFF00"/>
                </a:solidFill>
              </a:rPr>
              <a:t>đứng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chóp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bu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bọn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này</a:t>
            </a:r>
            <a:r>
              <a:rPr sz="2000" b="1">
                <a:solidFill>
                  <a:srgbClr val="FFFF00"/>
                </a:solidFill>
              </a:rPr>
              <a:t>? Ra </a:t>
            </a:r>
            <a:r>
              <a:rPr sz="2000" b="1" err="1">
                <a:solidFill>
                  <a:srgbClr val="FFFF00"/>
                </a:solidFill>
              </a:rPr>
              <a:t>đây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ta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nói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chuyện</a:t>
            </a:r>
            <a:r>
              <a:rPr sz="2000" b="1">
                <a:solidFill>
                  <a:srgbClr val="FFFF00"/>
                </a:solidFill>
              </a:rPr>
              <a:t>.</a:t>
            </a:r>
            <a:endParaRPr sz="2000" b="1">
              <a:solidFill>
                <a:srgbClr val="FFFF00"/>
              </a:solidFill>
            </a:endParaRPr>
          </a:p>
          <a:p>
            <a:r>
              <a:rPr sz="2000" b="1" err="1">
                <a:solidFill>
                  <a:srgbClr val="FFFF00"/>
                </a:solidFill>
              </a:rPr>
              <a:t>Từ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trong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hốc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đá</a:t>
            </a:r>
            <a:r>
              <a:rPr sz="2000" b="1">
                <a:solidFill>
                  <a:srgbClr val="FFFF00"/>
                </a:solidFill>
              </a:rPr>
              <a:t>, </a:t>
            </a:r>
            <a:r>
              <a:rPr sz="2000" b="1" err="1">
                <a:solidFill>
                  <a:srgbClr val="FFFF00"/>
                </a:solidFill>
              </a:rPr>
              <a:t>một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mụ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nhện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cái</a:t>
            </a:r>
            <a:r>
              <a:rPr sz="2000" b="1">
                <a:solidFill>
                  <a:srgbClr val="FFFF00"/>
                </a:solidFill>
              </a:rPr>
              <a:t> cong </a:t>
            </a:r>
            <a:r>
              <a:rPr sz="2000" b="1" err="1">
                <a:solidFill>
                  <a:srgbClr val="FFFF00"/>
                </a:solidFill>
              </a:rPr>
              <a:t>chân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nhảy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ra</a:t>
            </a:r>
            <a:r>
              <a:rPr sz="2000" b="1">
                <a:solidFill>
                  <a:srgbClr val="FFFF00"/>
                </a:solidFill>
              </a:rPr>
              <a:t>, </a:t>
            </a:r>
            <a:r>
              <a:rPr sz="2000" b="1" err="1">
                <a:solidFill>
                  <a:srgbClr val="FFFF00"/>
                </a:solidFill>
              </a:rPr>
              <a:t>hai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bên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có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hai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nhện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vách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nhảy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kèm</a:t>
            </a:r>
            <a:r>
              <a:rPr sz="2000" b="1">
                <a:solidFill>
                  <a:srgbClr val="FFFF00"/>
                </a:solidFill>
              </a:rPr>
              <a:t>. </a:t>
            </a:r>
            <a:r>
              <a:rPr sz="2000" b="1" err="1">
                <a:solidFill>
                  <a:srgbClr val="FFFF00"/>
                </a:solidFill>
              </a:rPr>
              <a:t>Dáng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đây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là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vị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chúa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chùm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nhà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nhện</a:t>
            </a:r>
            <a:r>
              <a:rPr sz="2000" b="1">
                <a:solidFill>
                  <a:srgbClr val="FFFF00"/>
                </a:solidFill>
              </a:rPr>
              <a:t>. Nom </a:t>
            </a:r>
            <a:r>
              <a:rPr sz="2000" b="1" err="1">
                <a:solidFill>
                  <a:srgbClr val="FFFF00"/>
                </a:solidFill>
              </a:rPr>
              <a:t>cũng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đanh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đá</a:t>
            </a:r>
            <a:r>
              <a:rPr sz="2000" b="1">
                <a:solidFill>
                  <a:srgbClr val="FFFF00"/>
                </a:solidFill>
              </a:rPr>
              <a:t>, </a:t>
            </a:r>
            <a:r>
              <a:rPr sz="2000" b="1" err="1">
                <a:solidFill>
                  <a:srgbClr val="FFFF00"/>
                </a:solidFill>
              </a:rPr>
              <a:t>nặc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nô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lắm</a:t>
            </a:r>
            <a:r>
              <a:rPr sz="2000" b="1">
                <a:solidFill>
                  <a:srgbClr val="FFFF00"/>
                </a:solidFill>
              </a:rPr>
              <a:t>. </a:t>
            </a:r>
            <a:r>
              <a:rPr sz="2000" b="1" err="1">
                <a:solidFill>
                  <a:srgbClr val="FFFF00"/>
                </a:solidFill>
              </a:rPr>
              <a:t>Tôi</a:t>
            </a:r>
            <a:r>
              <a:rPr sz="2000" b="1">
                <a:solidFill>
                  <a:srgbClr val="FFFF00"/>
                </a:solidFill>
              </a:rPr>
              <a:t> quay </a:t>
            </a:r>
            <a:r>
              <a:rPr sz="2000" b="1" err="1">
                <a:solidFill>
                  <a:srgbClr val="FFFF00"/>
                </a:solidFill>
              </a:rPr>
              <a:t>phắt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lưng</a:t>
            </a:r>
            <a:r>
              <a:rPr sz="2000" b="1">
                <a:solidFill>
                  <a:srgbClr val="FFFF00"/>
                </a:solidFill>
              </a:rPr>
              <a:t>, </a:t>
            </a:r>
            <a:r>
              <a:rPr sz="2000" b="1" err="1">
                <a:solidFill>
                  <a:srgbClr val="FFFF00"/>
                </a:solidFill>
              </a:rPr>
              <a:t>phóng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càng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đạp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phanh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phách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ra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oai</a:t>
            </a:r>
            <a:r>
              <a:rPr sz="2000" b="1">
                <a:solidFill>
                  <a:srgbClr val="FFFF00"/>
                </a:solidFill>
              </a:rPr>
              <a:t>. </a:t>
            </a:r>
            <a:r>
              <a:rPr sz="2000" b="1" err="1">
                <a:solidFill>
                  <a:srgbClr val="FFFF00"/>
                </a:solidFill>
              </a:rPr>
              <a:t>Mụ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nhện</a:t>
            </a:r>
            <a:r>
              <a:rPr sz="2000" b="1">
                <a:solidFill>
                  <a:srgbClr val="FFFF00"/>
                </a:solidFill>
              </a:rPr>
              <a:t> co </a:t>
            </a:r>
            <a:r>
              <a:rPr sz="2000" b="1" err="1">
                <a:solidFill>
                  <a:srgbClr val="FFFF00"/>
                </a:solidFill>
              </a:rPr>
              <a:t>rúm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lại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rồi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cứ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rập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đầu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xuống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đất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như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cái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chày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giã</a:t>
            </a:r>
            <a:r>
              <a:rPr sz="2000" b="1">
                <a:solidFill>
                  <a:srgbClr val="FFFF00"/>
                </a:solidFill>
              </a:rPr>
              <a:t> </a:t>
            </a:r>
            <a:r>
              <a:rPr sz="2000" b="1" err="1">
                <a:solidFill>
                  <a:srgbClr val="FFFF00"/>
                </a:solidFill>
              </a:rPr>
              <a:t>gạo</a:t>
            </a:r>
            <a:r>
              <a:rPr sz="2000" b="1">
                <a:solidFill>
                  <a:srgbClr val="FFFF00"/>
                </a:solidFill>
              </a:rPr>
              <a:t>.</a:t>
            </a:r>
            <a:r>
              <a:rPr sz="2000">
                <a:solidFill>
                  <a:srgbClr val="FFFF00"/>
                </a:solidFill>
              </a:rPr>
              <a:t> </a:t>
            </a:r>
            <a:endParaRPr sz="2000">
              <a:solidFill>
                <a:srgbClr val="FFFF00"/>
              </a:solidFill>
            </a:endParaRPr>
          </a:p>
        </p:txBody>
      </p:sp>
      <p:sp>
        <p:nvSpPr>
          <p:cNvPr id="35846" name="Text Box 35845"/>
          <p:cNvSpPr txBox="1"/>
          <p:nvPr/>
        </p:nvSpPr>
        <p:spPr>
          <a:xfrm>
            <a:off x="0" y="3962400"/>
            <a:ext cx="9144000" cy="301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b="1" err="1">
                <a:solidFill>
                  <a:srgbClr val="00FF00"/>
                </a:solidFill>
              </a:rPr>
              <a:t>Tôi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thét</a:t>
            </a:r>
            <a:r>
              <a:rPr sz="2400" b="1">
                <a:solidFill>
                  <a:srgbClr val="00FF00"/>
                </a:solidFill>
              </a:rPr>
              <a:t>:</a:t>
            </a:r>
            <a:endParaRPr sz="2400" b="1">
              <a:solidFill>
                <a:srgbClr val="00FF00"/>
              </a:solidFill>
            </a:endParaRPr>
          </a:p>
          <a:p>
            <a:r>
              <a:rPr sz="2400" b="1">
                <a:solidFill>
                  <a:srgbClr val="00FF00"/>
                </a:solidFill>
              </a:rPr>
              <a:t>    - </a:t>
            </a:r>
            <a:r>
              <a:rPr sz="2400" b="1" err="1">
                <a:solidFill>
                  <a:srgbClr val="00FF00"/>
                </a:solidFill>
              </a:rPr>
              <a:t>Các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người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có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của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ăn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của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để</a:t>
            </a:r>
            <a:r>
              <a:rPr sz="2400" b="1">
                <a:solidFill>
                  <a:srgbClr val="00FF00"/>
                </a:solidFill>
              </a:rPr>
              <a:t>, </a:t>
            </a:r>
            <a:r>
              <a:rPr sz="2400" b="1" err="1">
                <a:solidFill>
                  <a:srgbClr val="00FF00"/>
                </a:solidFill>
              </a:rPr>
              <a:t>béo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múp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béo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míp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mà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cứ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đòi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mãi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một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tí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tẹo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nợ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đã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mấy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đời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rồi</a:t>
            </a:r>
            <a:r>
              <a:rPr sz="2400" b="1">
                <a:solidFill>
                  <a:srgbClr val="00FF00"/>
                </a:solidFill>
              </a:rPr>
              <a:t>. </a:t>
            </a:r>
            <a:r>
              <a:rPr sz="2400" b="1" err="1">
                <a:solidFill>
                  <a:srgbClr val="00FF00"/>
                </a:solidFill>
              </a:rPr>
              <a:t>Lại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còn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kéo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bè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kéo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cánh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đánh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đập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một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cô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gái</a:t>
            </a:r>
            <a:r>
              <a:rPr sz="2400" b="1">
                <a:solidFill>
                  <a:srgbClr val="00FF00"/>
                </a:solidFill>
              </a:rPr>
              <a:t>    </a:t>
            </a:r>
            <a:r>
              <a:rPr sz="2400" b="1" err="1">
                <a:solidFill>
                  <a:srgbClr val="00FF00"/>
                </a:solidFill>
              </a:rPr>
              <a:t>yếu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ớt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thế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này.Thật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đáng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xấu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hổ</a:t>
            </a:r>
            <a:r>
              <a:rPr sz="2400" b="1">
                <a:solidFill>
                  <a:srgbClr val="00FF00"/>
                </a:solidFill>
              </a:rPr>
              <a:t>! </a:t>
            </a:r>
            <a:r>
              <a:rPr sz="2400" b="1" err="1">
                <a:solidFill>
                  <a:srgbClr val="00FF00"/>
                </a:solidFill>
              </a:rPr>
              <a:t>Có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phá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hết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các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vòng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vây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đi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không</a:t>
            </a:r>
            <a:r>
              <a:rPr sz="2400" b="1">
                <a:solidFill>
                  <a:srgbClr val="00FF00"/>
                </a:solidFill>
              </a:rPr>
              <a:t>?</a:t>
            </a:r>
            <a:endParaRPr sz="2400" b="1">
              <a:solidFill>
                <a:srgbClr val="00FF00"/>
              </a:solidFill>
            </a:endParaRPr>
          </a:p>
          <a:p>
            <a:r>
              <a:rPr sz="2400" b="1">
                <a:solidFill>
                  <a:srgbClr val="00FF00"/>
                </a:solidFill>
              </a:rPr>
              <a:t>      </a:t>
            </a:r>
            <a:r>
              <a:rPr sz="2400" b="1" err="1">
                <a:solidFill>
                  <a:srgbClr val="00FF00"/>
                </a:solidFill>
              </a:rPr>
              <a:t>Bọn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nhện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sợ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hãi</a:t>
            </a:r>
            <a:r>
              <a:rPr sz="2400" b="1">
                <a:solidFill>
                  <a:srgbClr val="00FF00"/>
                </a:solidFill>
              </a:rPr>
              <a:t>, </a:t>
            </a:r>
            <a:r>
              <a:rPr sz="2400" b="1" err="1">
                <a:solidFill>
                  <a:srgbClr val="00FF00"/>
                </a:solidFill>
              </a:rPr>
              <a:t>cùng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dạ</a:t>
            </a:r>
            <a:r>
              <a:rPr sz="2400" b="1">
                <a:solidFill>
                  <a:srgbClr val="00FF00"/>
                </a:solidFill>
              </a:rPr>
              <a:t> ran. </a:t>
            </a:r>
            <a:r>
              <a:rPr sz="2400" b="1" err="1">
                <a:solidFill>
                  <a:srgbClr val="00FF00"/>
                </a:solidFill>
              </a:rPr>
              <a:t>Cả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bọn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cuống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cuồng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chạy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dọc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chạy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ngang</a:t>
            </a:r>
            <a:r>
              <a:rPr sz="2400" b="1">
                <a:solidFill>
                  <a:srgbClr val="00FF00"/>
                </a:solidFill>
              </a:rPr>
              <a:t>, </a:t>
            </a:r>
            <a:r>
              <a:rPr sz="2400" b="1" err="1">
                <a:solidFill>
                  <a:srgbClr val="00FF00"/>
                </a:solidFill>
              </a:rPr>
              <a:t>phá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hết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các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dây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tơ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chăng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lối</a:t>
            </a:r>
            <a:r>
              <a:rPr sz="2400" b="1">
                <a:solidFill>
                  <a:srgbClr val="00FF00"/>
                </a:solidFill>
              </a:rPr>
              <a:t>. Con </a:t>
            </a:r>
            <a:r>
              <a:rPr sz="2400" b="1" err="1">
                <a:solidFill>
                  <a:srgbClr val="00FF00"/>
                </a:solidFill>
              </a:rPr>
              <a:t>đường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về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tổ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Nhà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Trò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quang</a:t>
            </a:r>
            <a:r>
              <a:rPr sz="2400" b="1">
                <a:solidFill>
                  <a:srgbClr val="00FF00"/>
                </a:solidFill>
              </a:rPr>
              <a:t> </a:t>
            </a:r>
            <a:r>
              <a:rPr sz="2400" b="1" err="1">
                <a:solidFill>
                  <a:srgbClr val="00FF00"/>
                </a:solidFill>
              </a:rPr>
              <a:t>hẳn</a:t>
            </a:r>
            <a:r>
              <a:rPr sz="2400" b="1">
                <a:solidFill>
                  <a:srgbClr val="00FF00"/>
                </a:solidFill>
              </a:rPr>
              <a:t>. </a:t>
            </a:r>
            <a:endParaRPr sz="2400" b="1">
              <a:solidFill>
                <a:srgbClr val="00FF00"/>
              </a:solidFill>
            </a:endParaRPr>
          </a:p>
        </p:txBody>
      </p:sp>
      <p:sp>
        <p:nvSpPr>
          <p:cNvPr id="35847" name="Text Box 35846"/>
          <p:cNvSpPr txBox="1"/>
          <p:nvPr/>
        </p:nvSpPr>
        <p:spPr>
          <a:xfrm>
            <a:off x="0" y="0"/>
            <a:ext cx="92884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solidFill>
                  <a:schemeClr val="bg1"/>
                </a:solidFill>
              </a:rPr>
              <a:t>Đ1:Bọn </a:t>
            </a:r>
            <a:r>
              <a:rPr sz="6000" err="1">
                <a:solidFill>
                  <a:schemeClr val="bg1"/>
                </a:solidFill>
              </a:rPr>
              <a:t>Nhện</a:t>
            </a:r>
            <a:r>
              <a:rPr sz="6000">
                <a:solidFill>
                  <a:schemeClr val="bg1"/>
                </a:solidFill>
              </a:rPr>
              <a:t> . . . hung </a:t>
            </a:r>
            <a:r>
              <a:rPr sz="6000" err="1">
                <a:solidFill>
                  <a:schemeClr val="bg1"/>
                </a:solidFill>
              </a:rPr>
              <a:t>dữ</a:t>
            </a:r>
            <a:r>
              <a:rPr sz="6000">
                <a:solidFill>
                  <a:schemeClr val="bg1"/>
                </a:solidFill>
              </a:rPr>
              <a:t>.</a:t>
            </a:r>
            <a:endParaRPr sz="6000">
              <a:solidFill>
                <a:schemeClr val="bg1"/>
              </a:solidFill>
            </a:endParaRPr>
          </a:p>
        </p:txBody>
      </p:sp>
      <p:sp>
        <p:nvSpPr>
          <p:cNvPr id="35848" name="Text Box 35847"/>
          <p:cNvSpPr txBox="1"/>
          <p:nvPr/>
        </p:nvSpPr>
        <p:spPr>
          <a:xfrm>
            <a:off x="0" y="2162175"/>
            <a:ext cx="9286875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solidFill>
                  <a:schemeClr val="bg1"/>
                </a:solidFill>
              </a:rPr>
              <a:t>Đ2:Tôi </a:t>
            </a:r>
            <a:r>
              <a:rPr sz="6000" err="1">
                <a:solidFill>
                  <a:schemeClr val="bg1"/>
                </a:solidFill>
              </a:rPr>
              <a:t>cất</a:t>
            </a:r>
            <a:r>
              <a:rPr sz="6000">
                <a:solidFill>
                  <a:schemeClr val="bg1"/>
                </a:solidFill>
              </a:rPr>
              <a:t> </a:t>
            </a:r>
            <a:r>
              <a:rPr sz="6000" err="1">
                <a:solidFill>
                  <a:schemeClr val="bg1"/>
                </a:solidFill>
              </a:rPr>
              <a:t>tiếng</a:t>
            </a:r>
            <a:r>
              <a:rPr sz="6000">
                <a:solidFill>
                  <a:schemeClr val="bg1"/>
                </a:solidFill>
              </a:rPr>
              <a:t> . . </a:t>
            </a:r>
            <a:r>
              <a:rPr sz="6000" err="1">
                <a:solidFill>
                  <a:schemeClr val="bg1"/>
                </a:solidFill>
              </a:rPr>
              <a:t>giã</a:t>
            </a:r>
            <a:r>
              <a:rPr sz="6000">
                <a:solidFill>
                  <a:schemeClr val="bg1"/>
                </a:solidFill>
              </a:rPr>
              <a:t> </a:t>
            </a:r>
            <a:r>
              <a:rPr sz="6000" err="1">
                <a:solidFill>
                  <a:schemeClr val="bg1"/>
                </a:solidFill>
              </a:rPr>
              <a:t>gạo</a:t>
            </a:r>
            <a:r>
              <a:rPr sz="6000">
                <a:solidFill>
                  <a:schemeClr val="bg1"/>
                </a:solidFill>
              </a:rPr>
              <a:t>.</a:t>
            </a:r>
            <a:endParaRPr sz="6000">
              <a:solidFill>
                <a:schemeClr val="bg1"/>
              </a:solidFill>
            </a:endParaRPr>
          </a:p>
        </p:txBody>
      </p:sp>
      <p:sp>
        <p:nvSpPr>
          <p:cNvPr id="35849" name="Text Box 35848"/>
          <p:cNvSpPr txBox="1"/>
          <p:nvPr/>
        </p:nvSpPr>
        <p:spPr>
          <a:xfrm>
            <a:off x="0" y="4448175"/>
            <a:ext cx="9201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solidFill>
                  <a:schemeClr val="bg1"/>
                </a:solidFill>
              </a:rPr>
              <a:t>Đ3:Tôi </a:t>
            </a:r>
            <a:r>
              <a:rPr sz="6000" err="1">
                <a:solidFill>
                  <a:schemeClr val="bg1"/>
                </a:solidFill>
              </a:rPr>
              <a:t>thét</a:t>
            </a:r>
            <a:r>
              <a:rPr sz="6000">
                <a:solidFill>
                  <a:schemeClr val="bg1"/>
                </a:solidFill>
              </a:rPr>
              <a:t> . . . </a:t>
            </a:r>
            <a:r>
              <a:rPr sz="6000" err="1">
                <a:solidFill>
                  <a:schemeClr val="bg1"/>
                </a:solidFill>
              </a:rPr>
              <a:t>quang</a:t>
            </a:r>
            <a:r>
              <a:rPr sz="6000">
                <a:solidFill>
                  <a:schemeClr val="bg1"/>
                </a:solidFill>
              </a:rPr>
              <a:t> </a:t>
            </a:r>
            <a:r>
              <a:rPr sz="6000" err="1">
                <a:solidFill>
                  <a:schemeClr val="bg1"/>
                </a:solidFill>
              </a:rPr>
              <a:t>hẳn</a:t>
            </a:r>
            <a:r>
              <a:rPr sz="6000">
                <a:solidFill>
                  <a:schemeClr val="bg1"/>
                </a:solidFill>
              </a:rPr>
              <a:t>.</a:t>
            </a:r>
            <a:endParaRPr sz="6000">
              <a:solidFill>
                <a:schemeClr val="bg1"/>
              </a:solidFill>
            </a:endParaRPr>
          </a:p>
        </p:txBody>
      </p:sp>
      <p:sp>
        <p:nvSpPr>
          <p:cNvPr id="35850" name="Text Box 35849"/>
          <p:cNvSpPr txBox="1"/>
          <p:nvPr/>
        </p:nvSpPr>
        <p:spPr>
          <a:xfrm>
            <a:off x="457200" y="912813"/>
            <a:ext cx="8164513" cy="10826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500" b="1" err="1">
                <a:solidFill>
                  <a:srgbClr val="FFFF00"/>
                </a:solidFill>
              </a:rPr>
              <a:t>Căng</a:t>
            </a:r>
            <a:r>
              <a:rPr sz="6500" b="1">
                <a:solidFill>
                  <a:srgbClr val="FFFF00"/>
                </a:solidFill>
              </a:rPr>
              <a:t> </a:t>
            </a:r>
            <a:r>
              <a:rPr sz="6500" b="1" err="1">
                <a:solidFill>
                  <a:srgbClr val="FFFF00"/>
                </a:solidFill>
              </a:rPr>
              <a:t>thẳng</a:t>
            </a:r>
            <a:r>
              <a:rPr sz="6500" b="1">
                <a:solidFill>
                  <a:srgbClr val="FFFF00"/>
                </a:solidFill>
              </a:rPr>
              <a:t>, </a:t>
            </a:r>
            <a:r>
              <a:rPr sz="6500" b="1" err="1">
                <a:solidFill>
                  <a:srgbClr val="FFFF00"/>
                </a:solidFill>
              </a:rPr>
              <a:t>hồi</a:t>
            </a:r>
            <a:r>
              <a:rPr sz="6500" b="1">
                <a:solidFill>
                  <a:srgbClr val="FFFF00"/>
                </a:solidFill>
              </a:rPr>
              <a:t> </a:t>
            </a:r>
            <a:r>
              <a:rPr sz="6500" b="1" err="1">
                <a:solidFill>
                  <a:srgbClr val="FFFF00"/>
                </a:solidFill>
              </a:rPr>
              <a:t>hộp</a:t>
            </a:r>
            <a:endParaRPr sz="6500" b="1">
              <a:solidFill>
                <a:srgbClr val="FFFF00"/>
              </a:solidFill>
            </a:endParaRPr>
          </a:p>
        </p:txBody>
      </p:sp>
      <p:sp>
        <p:nvSpPr>
          <p:cNvPr id="35851" name="Text Box 35850"/>
          <p:cNvSpPr txBox="1"/>
          <p:nvPr/>
        </p:nvSpPr>
        <p:spPr>
          <a:xfrm>
            <a:off x="685800" y="3108325"/>
            <a:ext cx="7837488" cy="1158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7000" b="1" err="1">
                <a:solidFill>
                  <a:srgbClr val="FFFF00"/>
                </a:solidFill>
              </a:rPr>
              <a:t>Nhanh</a:t>
            </a:r>
            <a:r>
              <a:rPr sz="7000" b="1">
                <a:solidFill>
                  <a:srgbClr val="FFFF00"/>
                </a:solidFill>
              </a:rPr>
              <a:t>, </a:t>
            </a:r>
            <a:r>
              <a:rPr sz="7000" b="1" err="1">
                <a:solidFill>
                  <a:srgbClr val="FFFF00"/>
                </a:solidFill>
              </a:rPr>
              <a:t>kiên</a:t>
            </a:r>
            <a:r>
              <a:rPr sz="7000" b="1">
                <a:solidFill>
                  <a:srgbClr val="FFFF00"/>
                </a:solidFill>
              </a:rPr>
              <a:t> </a:t>
            </a:r>
            <a:r>
              <a:rPr sz="7000" b="1" err="1">
                <a:solidFill>
                  <a:srgbClr val="FFFF00"/>
                </a:solidFill>
              </a:rPr>
              <a:t>quyết</a:t>
            </a:r>
            <a:endParaRPr sz="7000" b="1">
              <a:solidFill>
                <a:srgbClr val="FFFF00"/>
              </a:solidFill>
            </a:endParaRPr>
          </a:p>
        </p:txBody>
      </p:sp>
      <p:sp>
        <p:nvSpPr>
          <p:cNvPr id="35852" name="Text Box 35851"/>
          <p:cNvSpPr txBox="1"/>
          <p:nvPr/>
        </p:nvSpPr>
        <p:spPr>
          <a:xfrm>
            <a:off x="1219200" y="5470525"/>
            <a:ext cx="6902450" cy="1158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7000" b="1" err="1">
                <a:solidFill>
                  <a:srgbClr val="FFFF00"/>
                </a:solidFill>
              </a:rPr>
              <a:t>Hả</a:t>
            </a:r>
            <a:r>
              <a:rPr sz="7000" b="1">
                <a:solidFill>
                  <a:srgbClr val="FFFF00"/>
                </a:solidFill>
              </a:rPr>
              <a:t> </a:t>
            </a:r>
            <a:r>
              <a:rPr sz="7000" b="1" err="1">
                <a:solidFill>
                  <a:srgbClr val="FFFF00"/>
                </a:solidFill>
              </a:rPr>
              <a:t>hê</a:t>
            </a:r>
            <a:r>
              <a:rPr sz="7000" b="1">
                <a:solidFill>
                  <a:srgbClr val="FFFF00"/>
                </a:solidFill>
              </a:rPr>
              <a:t>, </a:t>
            </a:r>
            <a:r>
              <a:rPr sz="7000" b="1" err="1">
                <a:solidFill>
                  <a:srgbClr val="FFFF00"/>
                </a:solidFill>
              </a:rPr>
              <a:t>mạch</a:t>
            </a:r>
            <a:r>
              <a:rPr sz="7000" b="1">
                <a:solidFill>
                  <a:srgbClr val="FFFF00"/>
                </a:solidFill>
              </a:rPr>
              <a:t> </a:t>
            </a:r>
            <a:r>
              <a:rPr sz="7000" b="1" err="1">
                <a:solidFill>
                  <a:srgbClr val="FFFF00"/>
                </a:solidFill>
              </a:rPr>
              <a:t>lạc</a:t>
            </a:r>
            <a:endParaRPr sz="70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0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" dur="2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10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8" dur="2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0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10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  <p:bldP spid="35845" grpId="0"/>
      <p:bldP spid="35846" grpId="0"/>
      <p:bldP spid="35847" grpId="0"/>
      <p:bldP spid="35848" grpId="0"/>
      <p:bldP spid="35849" grpId="0"/>
      <p:bldP spid="35850" grpId="0"/>
      <p:bldP spid="35851" grpId="0"/>
      <p:bldP spid="358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ext Box 14337"/>
          <p:cNvSpPr txBox="1"/>
          <p:nvPr/>
        </p:nvSpPr>
        <p:spPr>
          <a:xfrm>
            <a:off x="-76200" y="1524000"/>
            <a:ext cx="9220200" cy="3749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12000" b="1" err="1">
                <a:solidFill>
                  <a:srgbClr val="FFFF00"/>
                </a:solidFill>
              </a:rPr>
              <a:t>Lưu</a:t>
            </a:r>
            <a:r>
              <a:rPr sz="12000" b="1">
                <a:solidFill>
                  <a:srgbClr val="FFFF00"/>
                </a:solidFill>
              </a:rPr>
              <a:t> ý</a:t>
            </a:r>
            <a:endParaRPr sz="12000" b="1">
              <a:solidFill>
                <a:srgbClr val="FFFF00"/>
              </a:solidFill>
            </a:endParaRPr>
          </a:p>
          <a:p>
            <a:pPr algn="ctr"/>
            <a:r>
              <a:rPr sz="12000" b="1" err="1">
                <a:solidFill>
                  <a:srgbClr val="FFFF00"/>
                </a:solidFill>
              </a:rPr>
              <a:t>nhấn</a:t>
            </a:r>
            <a:r>
              <a:rPr sz="12000" b="1">
                <a:solidFill>
                  <a:srgbClr val="FFFF00"/>
                </a:solidFill>
              </a:rPr>
              <a:t> </a:t>
            </a:r>
            <a:r>
              <a:rPr sz="12000" b="1" err="1">
                <a:solidFill>
                  <a:srgbClr val="FFFF00"/>
                </a:solidFill>
              </a:rPr>
              <a:t>giọng</a:t>
            </a:r>
            <a:endParaRPr sz="120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/>
      </p:stSnd>
    </p:sndAc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3928</Words>
  <Application>WPS Presentation</Application>
  <PresentationFormat>On-screen Show</PresentationFormat>
  <Paragraphs>160</Paragraphs>
  <Slides>34</Slides>
  <Notes>0</Notes>
  <HiddenSlides>0</HiddenSlides>
  <MMClips>2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41" baseType="lpstr">
      <vt:lpstr>Arial</vt:lpstr>
      <vt:lpstr>SimSun</vt:lpstr>
      <vt:lpstr>Wingdings</vt:lpstr>
      <vt:lpstr>Microsoft YaHei</vt:lpstr>
      <vt:lpstr>Arial Unicode MS</vt:lpstr>
      <vt:lpstr>Calibri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08.Đàm Thị Hải Hà</cp:lastModifiedBy>
  <cp:revision>45</cp:revision>
  <dcterms:created xsi:type="dcterms:W3CDTF">2012-08-25T07:54:55Z</dcterms:created>
  <dcterms:modified xsi:type="dcterms:W3CDTF">2021-09-12T15:00:56Z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500CC73E1533419B95B53B99FD279DE9</vt:lpwstr>
  </property>
  <property fmtid="{D5CDD505-2E9C-101B-9397-08002B2CF9AE}" pid="3" name="KSOProductBuildVer">
    <vt:lpwstr>1033-11.2.0.10296</vt:lpwstr>
  </property>
</Properties>
</file>